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 id="2147483726" r:id="rId7"/>
    <p:sldMasterId id="2147483739" r:id="rId8"/>
  </p:sldMasterIdLst>
  <p:notesMasterIdLst>
    <p:notesMasterId r:id="rId26"/>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20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4" name="Rectangle 1"/>
          <p:cNvSpPr/>
          <p:nvPr/>
        </p:nvSpPr>
        <p:spPr>
          <a:xfrm>
            <a:off x="0" y="0"/>
            <a:ext cx="6858000" cy="9144000"/>
          </a:xfrm>
          <a:prstGeom prst="rect">
            <a:avLst/>
          </a:prstGeom>
          <a:solidFill>
            <a:srgbClr val="FFFFFF"/>
          </a:solidFill>
          <a:ln w="9360">
            <a:noFill/>
          </a:ln>
        </p:spPr>
      </p:sp>
      <p:sp>
        <p:nvSpPr>
          <p:cNvPr id="325" name="CustomShape 2"/>
          <p:cNvSpPr/>
          <p:nvPr/>
        </p:nvSpPr>
        <p:spPr>
          <a:xfrm>
            <a:off x="0" y="0"/>
            <a:ext cx="6858000" cy="9144000"/>
          </a:xfrm>
          <a:custGeom>
            <a:avLst/>
            <a:gdLst/>
            <a:ahLst/>
            <a:cxnLst/>
            <a:rect l="0" t="0" r="r" b="b"/>
            <a:pathLst>
              <a:path w="19052" h="25401">
                <a:moveTo>
                  <a:pt x="4" y="0"/>
                </a:moveTo>
                <a:cubicBezTo>
                  <a:pt x="2" y="0"/>
                  <a:pt x="0" y="2"/>
                  <a:pt x="0" y="4"/>
                </a:cubicBezTo>
                <a:lnTo>
                  <a:pt x="0" y="25396"/>
                </a:lnTo>
                <a:cubicBezTo>
                  <a:pt x="0" y="25398"/>
                  <a:pt x="2" y="25400"/>
                  <a:pt x="4" y="25400"/>
                </a:cubicBezTo>
                <a:lnTo>
                  <a:pt x="19046" y="25400"/>
                </a:lnTo>
                <a:cubicBezTo>
                  <a:pt x="19048" y="25400"/>
                  <a:pt x="19051" y="25398"/>
                  <a:pt x="19051" y="25396"/>
                </a:cubicBezTo>
                <a:lnTo>
                  <a:pt x="19051" y="4"/>
                </a:lnTo>
                <a:cubicBezTo>
                  <a:pt x="19051" y="2"/>
                  <a:pt x="19048" y="0"/>
                  <a:pt x="19046" y="0"/>
                </a:cubicBezTo>
                <a:lnTo>
                  <a:pt x="4" y="0"/>
                </a:lnTo>
              </a:path>
            </a:pathLst>
          </a:custGeom>
          <a:solidFill>
            <a:srgbClr val="FFFFFF"/>
          </a:solidFill>
          <a:ln>
            <a:noFill/>
          </a:ln>
        </p:spPr>
        <p:style>
          <a:lnRef idx="0">
            <a:scrgbClr r="0" g="0" b="0"/>
          </a:lnRef>
          <a:fillRef idx="0">
            <a:scrgbClr r="0" g="0" b="0"/>
          </a:fillRef>
          <a:effectRef idx="0">
            <a:scrgbClr r="0" g="0" b="0"/>
          </a:effectRef>
          <a:fontRef idx="minor"/>
        </p:style>
      </p:sp>
      <p:sp>
        <p:nvSpPr>
          <p:cNvPr id="326" name="PlaceHolder 3"/>
          <p:cNvSpPr>
            <a:spLocks noGrp="1"/>
          </p:cNvSpPr>
          <p:nvPr>
            <p:ph type="body"/>
          </p:nvPr>
        </p:nvSpPr>
        <p:spPr>
          <a:xfrm>
            <a:off x="914400" y="4343400"/>
            <a:ext cx="5027760" cy="4113360"/>
          </a:xfrm>
          <a:prstGeom prst="rect">
            <a:avLst/>
          </a:prstGeom>
        </p:spPr>
        <p:txBody>
          <a:bodyPr lIns="90360" tIns="44280" rIns="90360" bIns="44280"/>
          <a:lstStyle/>
          <a:p>
            <a:r>
              <a:rPr lang="en-US" sz="1200" b="0" strike="noStrike" spc="-1">
                <a:solidFill>
                  <a:srgbClr val="000000"/>
                </a:solidFill>
                <a:uFill>
                  <a:solidFill>
                    <a:srgbClr val="FFFFFF"/>
                  </a:solidFill>
                </a:uFill>
                <a:latin typeface="Times New Roman"/>
              </a:rPr>
              <a:t>Click to edit the notes format</a:t>
            </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 name="TextShape 1"/>
          <p:cNvSpPr txBox="1"/>
          <p:nvPr/>
        </p:nvSpPr>
        <p:spPr>
          <a:xfrm>
            <a:off x="914400" y="4343400"/>
            <a:ext cx="5029200" cy="4114800"/>
          </a:xfrm>
          <a:prstGeom prst="rect">
            <a:avLst/>
          </a:prstGeom>
          <a:noFill/>
          <a:ln>
            <a:noFill/>
          </a:ln>
        </p:spPr>
        <p:txBody>
          <a:bodyPr lIns="90360" tIns="44280" rIns="90360" bIns="44280"/>
          <a:lstStyle/>
          <a:p>
            <a:r>
              <a:rPr lang="ru-RU" sz="1200" b="0" strike="noStrike" spc="-1">
                <a:solidFill>
                  <a:srgbClr val="000000"/>
                </a:solidFill>
                <a:uFill>
                  <a:solidFill>
                    <a:srgbClr val="FFFFFF"/>
                  </a:solidFill>
                </a:uFill>
                <a:latin typeface="Times New Roman"/>
                <a:ea typeface="Noto Sans CJK SC"/>
              </a:rPr>
              <a:t>Клиент-серверная организация обмена данными (файлами): есть сервер, на котором храниться вся информация. Клиенты подключаются к серверу и запрашивают определенные ресурсы.</a:t>
            </a:r>
            <a:endParaRPr lang="en-US" sz="1200" b="0" strike="noStrike" spc="-1">
              <a:solidFill>
                <a:srgbClr val="000000"/>
              </a:solidFill>
              <a:uFill>
                <a:solidFill>
                  <a:srgbClr val="FFFFFF"/>
                </a:solidFill>
              </a:uFill>
              <a:latin typeface="Times New Roman"/>
            </a:endParaRPr>
          </a:p>
          <a:p>
            <a:r>
              <a:rPr lang="ru-RU" sz="1200" b="0" strike="noStrike" spc="-1">
                <a:solidFill>
                  <a:srgbClr val="000000"/>
                </a:solidFill>
                <a:uFill>
                  <a:solidFill>
                    <a:srgbClr val="FFFFFF"/>
                  </a:solidFill>
                </a:uFill>
                <a:latin typeface="Times New Roman"/>
                <a:ea typeface="Noto Sans CJK SC"/>
              </a:rPr>
              <a:t>В случае пиринговой (</a:t>
            </a:r>
            <a:r>
              <a:rPr lang="en-US" sz="1200" b="0" strike="noStrike" spc="-1">
                <a:solidFill>
                  <a:srgbClr val="000000"/>
                </a:solidFill>
                <a:uFill>
                  <a:solidFill>
                    <a:srgbClr val="FFFFFF"/>
                  </a:solidFill>
                </a:uFill>
                <a:latin typeface="Times New Roman"/>
                <a:ea typeface="Noto Sans CJK SC"/>
              </a:rPr>
              <a:t>peer to peer – </a:t>
            </a:r>
            <a:r>
              <a:rPr lang="ru-RU" sz="1200" b="0" strike="noStrike" spc="-1">
                <a:solidFill>
                  <a:srgbClr val="000000"/>
                </a:solidFill>
                <a:uFill>
                  <a:solidFill>
                    <a:srgbClr val="FFFFFF"/>
                  </a:solidFill>
                </a:uFill>
                <a:latin typeface="Times New Roman"/>
                <a:ea typeface="Noto Sans CJK SC"/>
              </a:rPr>
              <a:t>от равного к равному</a:t>
            </a:r>
            <a:r>
              <a:rPr lang="en-US" sz="1200" b="0" strike="noStrike" spc="-1">
                <a:solidFill>
                  <a:srgbClr val="000000"/>
                </a:solidFill>
                <a:uFill>
                  <a:solidFill>
                    <a:srgbClr val="FFFFFF"/>
                  </a:solidFill>
                </a:uFill>
                <a:latin typeface="Times New Roman"/>
                <a:ea typeface="Noto Sans CJK SC"/>
              </a:rPr>
              <a:t>)</a:t>
            </a:r>
            <a:r>
              <a:rPr lang="ru-RU" sz="1200" b="0" strike="noStrike" spc="-1">
                <a:solidFill>
                  <a:srgbClr val="000000"/>
                </a:solidFill>
                <a:uFill>
                  <a:solidFill>
                    <a:srgbClr val="FFFFFF"/>
                  </a:solidFill>
                </a:uFill>
                <a:latin typeface="Times New Roman"/>
                <a:ea typeface="Noto Sans CJK SC"/>
              </a:rPr>
              <a:t> организации обмена данными такого сервера нет! В </a:t>
            </a:r>
            <a:r>
              <a:rPr lang="en-US" sz="1200" b="0" strike="noStrike" spc="-1">
                <a:solidFill>
                  <a:srgbClr val="000000"/>
                </a:solidFill>
                <a:uFill>
                  <a:solidFill>
                    <a:srgbClr val="FFFFFF"/>
                  </a:solidFill>
                </a:uFill>
                <a:latin typeface="Times New Roman"/>
                <a:ea typeface="Noto Sans CJK SC"/>
              </a:rPr>
              <a:t>P2P-</a:t>
            </a:r>
            <a:r>
              <a:rPr lang="ru-RU" sz="1200" b="0" strike="noStrike" spc="-1">
                <a:solidFill>
                  <a:srgbClr val="000000"/>
                </a:solidFill>
                <a:uFill>
                  <a:solidFill>
                    <a:srgbClr val="FFFFFF"/>
                  </a:solidFill>
                </a:uFill>
                <a:latin typeface="Times New Roman"/>
                <a:ea typeface="Noto Sans CJK SC"/>
              </a:rPr>
              <a:t>сети пользователи скачивают информацию друг у друга, а не у выделенного сервера.</a:t>
            </a:r>
            <a:endParaRPr lang="en-US" sz="1200" b="0" strike="noStrike" spc="-1">
              <a:solidFill>
                <a:srgbClr val="000000"/>
              </a:solidFill>
              <a:uFill>
                <a:solidFill>
                  <a:srgbClr val="FFFFFF"/>
                </a:solidFill>
              </a:uFill>
              <a:latin typeface="Times New Roman"/>
            </a:endParaRPr>
          </a:p>
          <a:p>
            <a:r>
              <a:rPr lang="ru-RU" sz="1200" b="0" strike="noStrike" spc="-1">
                <a:solidFill>
                  <a:srgbClr val="000000"/>
                </a:solidFill>
                <a:uFill>
                  <a:solidFill>
                    <a:srgbClr val="FFFFFF"/>
                  </a:solidFill>
                </a:uFill>
                <a:latin typeface="Times New Roman"/>
                <a:ea typeface="Noto Sans CJK SC"/>
              </a:rPr>
              <a:t>Выглядит это так: пользователи сети выкладывают какие-либо файлы в «расшаренную» (англ. share, делиться) папку, т. е. папку, файлы из которой доступны для скачивания другим клиентам. Какой-нибудь другой пользователь сети посылает запрос на поиск какого-либо файла. Программа ищет у клиентов сети файлы, соответствующие запросу, и показывает результат. После этого пользователь может скачать файлы у найденных источников. Современные файлообменные сети позволяют скачивать один файл сразу с нескольких источников (так быстрее и надёжнее). Чтобы убедиться, что этот файл у всех источников одинаковый, производится сравнение не обязательно по названию файла, а и по контрольным суммам или хэшам типа MD4, TTH, SHA-1. Во время скачивания файла пользователем (и после его окончания) этот файл у него могут скачивать и другие клиенты сети, в результате чего особенно популярные файлы могут в итоге быть доступными для скачивания с многих источников одновременно.</a:t>
            </a:r>
            <a:endParaRPr lang="en-US" sz="1200" b="0" strike="noStrike" spc="-1">
              <a:solidFill>
                <a:srgbClr val="000000"/>
              </a:solidFill>
              <a:uFill>
                <a:solidFill>
                  <a:srgbClr val="FFFFFF"/>
                </a:solidFill>
              </a:uFill>
              <a:latin typeface="Times New Roman"/>
            </a:endParaRPr>
          </a:p>
          <a:p>
            <a:r>
              <a:rPr lang="ru-RU" sz="1200" b="0" strike="noStrike" spc="-1">
                <a:solidFill>
                  <a:srgbClr val="000000"/>
                </a:solidFill>
                <a:uFill>
                  <a:solidFill>
                    <a:srgbClr val="FFFFFF"/>
                  </a:solidFill>
                </a:uFill>
                <a:latin typeface="Times New Roman"/>
                <a:ea typeface="Noto Sans CJK SC"/>
              </a:rPr>
              <a:t>Обычно в таких сетях обмениваются фильмами и музыкой, что является извечной головной болью видеоиздательских и звукозаписывающих компаний, которым такое положение дел очень не по душе. Проблем им добавляет тот факт, что пресечь распространение файла в децентрализованной пиринговой сети технически невозможно — для этого потребуется физически отключить от сети все машины, на которых лежит этот файл, а таких машин может быть очень и очень много — в зависимости от популярности файла их число может достигать сотен тысяч. В последнее время видеоиздатели и звукозаписывающие компании начали подавать в суд на отдельных пользователей таких сетей, обвиняя их в незаконном распространении музыки и видео.</a:t>
            </a:r>
            <a:endParaRPr lang="en-US" sz="1200" b="0" strike="noStrike" spc="-1">
              <a:solidFill>
                <a:srgbClr val="000000"/>
              </a:solidFill>
              <a:uFill>
                <a:solidFill>
                  <a:srgbClr val="FFFFFF"/>
                </a:solidFill>
              </a:uFill>
              <a:latin typeface="Times New Roman"/>
            </a:endParaRPr>
          </a:p>
          <a:p>
            <a:r>
              <a:rPr lang="ru-RU" sz="1200" b="0" strike="noStrike" spc="-1">
                <a:solidFill>
                  <a:srgbClr val="000000"/>
                </a:solidFill>
                <a:uFill>
                  <a:solidFill>
                    <a:srgbClr val="FFFFFF"/>
                  </a:solidFill>
                </a:uFill>
                <a:latin typeface="Times New Roman"/>
                <a:ea typeface="Noto Sans CJK SC"/>
              </a:rPr>
              <a:t>Такие организации, как RIAA, дискредитируют пиринговые сети, публикуя в них фальшивые файлы (содержание которых не соответствует названию, часто носит порнографический характер). </a:t>
            </a:r>
            <a:endParaRPr lang="en-US" sz="1200" b="0" strike="noStrike" spc="-1">
              <a:solidFill>
                <a:srgbClr val="000000"/>
              </a:solidFill>
              <a:uFill>
                <a:solidFill>
                  <a:srgbClr val="FFFFFF"/>
                </a:solidFill>
              </a:uFill>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 name="CustomShape 1"/>
          <p:cNvSpPr/>
          <p:nvPr/>
        </p:nvSpPr>
        <p:spPr>
          <a:xfrm>
            <a:off x="3884760" y="8685360"/>
            <a:ext cx="297180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fld id="{891F13F3-A983-4528-95C5-2D856C73466A}" type="slidenum">
              <a:rPr lang="en-US" sz="2400" b="0" strike="noStrike" spc="-1">
                <a:solidFill>
                  <a:srgbClr val="000000"/>
                </a:solidFill>
                <a:uFill>
                  <a:solidFill>
                    <a:srgbClr val="FFFFFF"/>
                  </a:solidFill>
                </a:uFill>
                <a:latin typeface="Times New Roman"/>
              </a:rPr>
              <a:t>10</a:t>
            </a:fld>
            <a:endParaRPr lang="en-US" sz="2400" b="0" strike="noStrike" spc="-1">
              <a:solidFill>
                <a:srgbClr val="000000"/>
              </a:solidFill>
              <a:uFill>
                <a:solidFill>
                  <a:srgbClr val="FFFFFF"/>
                </a:solidFill>
              </a:uFill>
              <a:latin typeface="Times New Roman"/>
            </a:endParaRPr>
          </a:p>
        </p:txBody>
      </p:sp>
      <p:sp>
        <p:nvSpPr>
          <p:cNvPr id="745" name="TextShape 2"/>
          <p:cNvSpPr txBox="1"/>
          <p:nvPr/>
        </p:nvSpPr>
        <p:spPr>
          <a:xfrm>
            <a:off x="914400" y="4343400"/>
            <a:ext cx="5029200" cy="4114800"/>
          </a:xfrm>
          <a:prstGeom prst="rect">
            <a:avLst/>
          </a:pr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 name="CustomShape 1"/>
          <p:cNvSpPr/>
          <p:nvPr/>
        </p:nvSpPr>
        <p:spPr>
          <a:xfrm>
            <a:off x="3884760" y="8685360"/>
            <a:ext cx="297180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fld id="{CFFCF14D-5B7D-4625-A1C6-B8513C34EF27}" type="slidenum">
              <a:rPr lang="en-US" sz="2400" b="0" strike="noStrike" spc="-1">
                <a:solidFill>
                  <a:srgbClr val="000000"/>
                </a:solidFill>
                <a:uFill>
                  <a:solidFill>
                    <a:srgbClr val="FFFFFF"/>
                  </a:solidFill>
                </a:uFill>
                <a:latin typeface="Times New Roman"/>
              </a:rPr>
              <a:t>11</a:t>
            </a:fld>
            <a:endParaRPr lang="en-US" sz="2400" b="0" strike="noStrike" spc="-1">
              <a:solidFill>
                <a:srgbClr val="000000"/>
              </a:solidFill>
              <a:uFill>
                <a:solidFill>
                  <a:srgbClr val="FFFFFF"/>
                </a:solidFill>
              </a:uFill>
              <a:latin typeface="Times New Roman"/>
            </a:endParaRPr>
          </a:p>
        </p:txBody>
      </p:sp>
      <p:sp>
        <p:nvSpPr>
          <p:cNvPr id="747" name="TextShape 2"/>
          <p:cNvSpPr txBox="1"/>
          <p:nvPr/>
        </p:nvSpPr>
        <p:spPr>
          <a:xfrm>
            <a:off x="914400" y="4343400"/>
            <a:ext cx="5029200" cy="4114800"/>
          </a:xfrm>
          <a:prstGeom prst="rect">
            <a:avLst/>
          </a:pr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 name="CustomShape 1"/>
          <p:cNvSpPr/>
          <p:nvPr/>
        </p:nvSpPr>
        <p:spPr>
          <a:xfrm>
            <a:off x="3884760" y="8685360"/>
            <a:ext cx="297180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fld id="{079287F4-AE21-4188-9EA2-E88DCE5BB130}" type="slidenum">
              <a:rPr lang="en-US" sz="2400" b="0" strike="noStrike" spc="-1">
                <a:solidFill>
                  <a:srgbClr val="000000"/>
                </a:solidFill>
                <a:uFill>
                  <a:solidFill>
                    <a:srgbClr val="FFFFFF"/>
                  </a:solidFill>
                </a:uFill>
                <a:latin typeface="Times New Roman"/>
              </a:rPr>
              <a:t>12</a:t>
            </a:fld>
            <a:endParaRPr lang="en-US" sz="2400" b="0" strike="noStrike" spc="-1">
              <a:solidFill>
                <a:srgbClr val="000000"/>
              </a:solidFill>
              <a:uFill>
                <a:solidFill>
                  <a:srgbClr val="FFFFFF"/>
                </a:solidFill>
              </a:uFill>
              <a:latin typeface="Times New Roman"/>
            </a:endParaRPr>
          </a:p>
        </p:txBody>
      </p:sp>
      <p:sp>
        <p:nvSpPr>
          <p:cNvPr id="749" name="TextShape 2"/>
          <p:cNvSpPr txBox="1"/>
          <p:nvPr/>
        </p:nvSpPr>
        <p:spPr>
          <a:xfrm>
            <a:off x="914400" y="4343400"/>
            <a:ext cx="5029200" cy="4114800"/>
          </a:xfrm>
          <a:prstGeom prst="rect">
            <a:avLst/>
          </a:pr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 name="CustomShape 1"/>
          <p:cNvSpPr/>
          <p:nvPr/>
        </p:nvSpPr>
        <p:spPr>
          <a:xfrm>
            <a:off x="3884760" y="8685360"/>
            <a:ext cx="297180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fld id="{A60B1ABA-8D16-41CC-A927-0B6EE7EDF7D0}" type="slidenum">
              <a:rPr lang="en-US" sz="2400" b="0" strike="noStrike" spc="-1">
                <a:solidFill>
                  <a:srgbClr val="000000"/>
                </a:solidFill>
                <a:uFill>
                  <a:solidFill>
                    <a:srgbClr val="FFFFFF"/>
                  </a:solidFill>
                </a:uFill>
                <a:latin typeface="Times New Roman"/>
              </a:rPr>
              <a:t>13</a:t>
            </a:fld>
            <a:endParaRPr lang="en-US" sz="2400" b="0" strike="noStrike" spc="-1">
              <a:solidFill>
                <a:srgbClr val="000000"/>
              </a:solidFill>
              <a:uFill>
                <a:solidFill>
                  <a:srgbClr val="FFFFFF"/>
                </a:solidFill>
              </a:uFill>
              <a:latin typeface="Times New Roman"/>
            </a:endParaRPr>
          </a:p>
        </p:txBody>
      </p:sp>
      <p:sp>
        <p:nvSpPr>
          <p:cNvPr id="751" name="TextShape 2"/>
          <p:cNvSpPr txBox="1"/>
          <p:nvPr/>
        </p:nvSpPr>
        <p:spPr>
          <a:xfrm>
            <a:off x="914400" y="4343400"/>
            <a:ext cx="5029200" cy="4114800"/>
          </a:xfrm>
          <a:prstGeom prst="rect">
            <a:avLst/>
          </a:prstGeom>
          <a:noFill/>
          <a:ln>
            <a:noFill/>
          </a:ln>
        </p:spPr>
        <p:txBody>
          <a:bodyPr lIns="90360" tIns="44280" rIns="90360" bIns="44280"/>
          <a:lstStyle/>
          <a:p>
            <a:r>
              <a:rPr lang="ru-RU" sz="1200" b="0" strike="noStrike" spc="-1">
                <a:solidFill>
                  <a:srgbClr val="000000"/>
                </a:solidFill>
                <a:uFill>
                  <a:solidFill>
                    <a:srgbClr val="FFFFFF"/>
                  </a:solidFill>
                </a:uFill>
                <a:latin typeface="Times New Roman"/>
                <a:ea typeface="Noto Sans CJK SC"/>
              </a:rPr>
              <a:t>n – номер текущего узла</a:t>
            </a:r>
            <a:endParaRPr lang="en-US" sz="1200" b="0" strike="noStrike" spc="-1">
              <a:solidFill>
                <a:srgbClr val="000000"/>
              </a:solidFill>
              <a:uFill>
                <a:solidFill>
                  <a:srgbClr val="FFFFFF"/>
                </a:solidFill>
              </a:uFill>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 name="TextShape 1"/>
          <p:cNvSpPr txBox="1"/>
          <p:nvPr/>
        </p:nvSpPr>
        <p:spPr>
          <a:xfrm>
            <a:off x="914400" y="4343400"/>
            <a:ext cx="5029200" cy="4114800"/>
          </a:xfrm>
          <a:prstGeom prst="rect">
            <a:avLst/>
          </a:prstGeom>
          <a:noFill/>
          <a:ln>
            <a:no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 name="TextShape 1"/>
          <p:cNvSpPr txBox="1"/>
          <p:nvPr/>
        </p:nvSpPr>
        <p:spPr>
          <a:xfrm>
            <a:off x="914400" y="4343400"/>
            <a:ext cx="5029200" cy="4114800"/>
          </a:xfrm>
          <a:prstGeom prst="rect">
            <a:avLst/>
          </a:pr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 name="TextShape 1"/>
          <p:cNvSpPr txBox="1"/>
          <p:nvPr/>
        </p:nvSpPr>
        <p:spPr>
          <a:xfrm>
            <a:off x="914400" y="4343400"/>
            <a:ext cx="5029200" cy="4114800"/>
          </a:xfrm>
          <a:prstGeom prst="rect">
            <a:avLst/>
          </a:prstGeom>
          <a:noFill/>
          <a:ln>
            <a:noFill/>
          </a:ln>
        </p:spPr>
        <p:txBody>
          <a:bodyPr lIns="90360" tIns="44280" rIns="90360" bIns="44280"/>
          <a:lstStyle/>
          <a:p>
            <a:r>
              <a:rPr lang="en-US" sz="1200" b="0" strike="noStrike" spc="-1">
                <a:solidFill>
                  <a:srgbClr val="000000"/>
                </a:solidFill>
                <a:uFill>
                  <a:solidFill>
                    <a:srgbClr val="FFFFFF"/>
                  </a:solidFill>
                </a:uFill>
                <a:latin typeface="Times New Roman"/>
                <a:ea typeface="Noto Sans CJK SC"/>
              </a:rPr>
              <a:t>OceanStore</a:t>
            </a:r>
            <a:endParaRPr lang="en-US" sz="1200" b="0" strike="noStrike" spc="-1">
              <a:solidFill>
                <a:srgbClr val="000000"/>
              </a:solidFill>
              <a:uFill>
                <a:solidFill>
                  <a:srgbClr val="FFFFFF"/>
                </a:solidFill>
              </a:uFill>
              <a:latin typeface="Times New Roman"/>
            </a:endParaRPr>
          </a:p>
          <a:p>
            <a:r>
              <a:rPr lang="en-US" sz="1200" b="0" strike="noStrike" spc="-1">
                <a:solidFill>
                  <a:srgbClr val="000000"/>
                </a:solidFill>
                <a:uFill>
                  <a:solidFill>
                    <a:srgbClr val="FFFFFF"/>
                  </a:solidFill>
                </a:uFill>
                <a:latin typeface="Times New Roman"/>
                <a:ea typeface="Noto Sans CJK SC"/>
              </a:rPr>
              <a:t>http://oceanstore.cs.berkeley.edu/info/overview.html</a:t>
            </a:r>
            <a:endParaRPr lang="en-US" sz="1200" b="0" strike="noStrike" spc="-1">
              <a:solidFill>
                <a:srgbClr val="000000"/>
              </a:solidFill>
              <a:uFill>
                <a:solidFill>
                  <a:srgbClr val="FFFFFF"/>
                </a:solidFill>
              </a:uFill>
              <a:latin typeface="Times New Roman"/>
            </a:endParaRPr>
          </a:p>
          <a:p>
            <a:r>
              <a:rPr lang="en-US" sz="1200" b="0" strike="noStrike" spc="-1">
                <a:solidFill>
                  <a:srgbClr val="000000"/>
                </a:solidFill>
                <a:uFill>
                  <a:solidFill>
                    <a:srgbClr val="FFFFFF"/>
                  </a:solidFill>
                </a:uFill>
                <a:latin typeface="Times New Roman"/>
                <a:ea typeface="Noto Sans CJK SC"/>
              </a:rPr>
              <a:t>SkipGraphs</a:t>
            </a:r>
            <a:endParaRPr lang="en-US" sz="1200" b="0" strike="noStrike" spc="-1">
              <a:solidFill>
                <a:srgbClr val="000000"/>
              </a:solidFill>
              <a:uFill>
                <a:solidFill>
                  <a:srgbClr val="FFFFFF"/>
                </a:solidFill>
              </a:uFill>
              <a:latin typeface="Times New Roman"/>
            </a:endParaRPr>
          </a:p>
          <a:p>
            <a:r>
              <a:rPr lang="en-US" sz="1200" b="0" strike="noStrike" spc="-1">
                <a:solidFill>
                  <a:srgbClr val="000000"/>
                </a:solidFill>
                <a:uFill>
                  <a:solidFill>
                    <a:srgbClr val="FFFFFF"/>
                  </a:solidFill>
                </a:uFill>
                <a:latin typeface="Times New Roman"/>
                <a:ea typeface="Noto Sans CJK SC"/>
              </a:rPr>
              <a:t>http://www.cs.yale.edu/homes/aspnes/papers/skip-graphs-abstract.html</a:t>
            </a:r>
            <a:endParaRPr lang="en-US" sz="1200" b="0" strike="noStrike" spc="-1">
              <a:solidFill>
                <a:srgbClr val="000000"/>
              </a:solidFill>
              <a:uFill>
                <a:solidFill>
                  <a:srgbClr val="FFFFFF"/>
                </a:solidFill>
              </a:uFill>
              <a:latin typeface="Times New Roman"/>
            </a:endParaRPr>
          </a:p>
          <a:p>
            <a:r>
              <a:rPr lang="en-US" sz="1200" b="0" strike="noStrike" spc="-1">
                <a:solidFill>
                  <a:srgbClr val="000000"/>
                </a:solidFill>
                <a:uFill>
                  <a:solidFill>
                    <a:srgbClr val="FFFFFF"/>
                  </a:solidFill>
                </a:uFill>
                <a:latin typeface="Times New Roman"/>
                <a:ea typeface="Noto Sans CJK SC"/>
              </a:rPr>
              <a:t>PHT</a:t>
            </a:r>
            <a:r>
              <a:rPr lang="ru-RU" sz="1200" b="0" strike="noStrike" spc="-1">
                <a:solidFill>
                  <a:srgbClr val="000000"/>
                </a:solidFill>
                <a:uFill>
                  <a:solidFill>
                    <a:srgbClr val="FFFFFF"/>
                  </a:solidFill>
                </a:uFill>
                <a:latin typeface="Times New Roman"/>
                <a:ea typeface="Noto Sans CJK SC"/>
              </a:rPr>
              <a:t> - </a:t>
            </a:r>
            <a:r>
              <a:rPr lang="en-US" sz="1200" b="0" strike="noStrike" spc="-1">
                <a:solidFill>
                  <a:srgbClr val="000000"/>
                </a:solidFill>
                <a:uFill>
                  <a:solidFill>
                    <a:srgbClr val="FFFFFF"/>
                  </a:solidFill>
                </a:uFill>
                <a:latin typeface="Times New Roman"/>
                <a:ea typeface="Noto Sans CJK SC"/>
              </a:rPr>
              <a:t>Prefix hash tree</a:t>
            </a:r>
            <a:endParaRPr lang="en-US" sz="1200" b="0" strike="noStrike" spc="-1">
              <a:solidFill>
                <a:srgbClr val="000000"/>
              </a:solidFill>
              <a:uFill>
                <a:solidFill>
                  <a:srgbClr val="FFFFFF"/>
                </a:solidFill>
              </a:uFill>
              <a:latin typeface="Times New Roman"/>
            </a:endParaRPr>
          </a:p>
          <a:p>
            <a:r>
              <a:rPr lang="en-US" sz="1200" b="0" strike="noStrike" spc="-1">
                <a:solidFill>
                  <a:srgbClr val="000000"/>
                </a:solidFill>
                <a:uFill>
                  <a:solidFill>
                    <a:srgbClr val="FFFFFF"/>
                  </a:solidFill>
                </a:uFill>
                <a:latin typeface="Times New Roman"/>
                <a:ea typeface="Noto Sans CJK SC"/>
              </a:rPr>
              <a:t>i3 – </a:t>
            </a:r>
            <a:r>
              <a:rPr lang="ru-RU" sz="1200" b="0" strike="noStrike" spc="-1">
                <a:solidFill>
                  <a:srgbClr val="000000"/>
                </a:solidFill>
                <a:uFill>
                  <a:solidFill>
                    <a:srgbClr val="FFFFFF"/>
                  </a:solidFill>
                </a:uFill>
                <a:latin typeface="Times New Roman"/>
                <a:ea typeface="Noto Sans CJK SC"/>
              </a:rPr>
              <a:t>это </a:t>
            </a:r>
            <a:r>
              <a:rPr lang="en-US" sz="1200" b="0" strike="noStrike" spc="-1">
                <a:solidFill>
                  <a:srgbClr val="000000"/>
                </a:solidFill>
                <a:uFill>
                  <a:solidFill>
                    <a:srgbClr val="FFFFFF"/>
                  </a:solidFill>
                </a:uFill>
                <a:latin typeface="Times New Roman"/>
                <a:ea typeface="Noto Sans CJK SC"/>
              </a:rPr>
              <a:t>Intermud-3</a:t>
            </a:r>
            <a:r>
              <a:rPr lang="ru-RU" sz="1200" b="0" strike="noStrike" spc="-1">
                <a:solidFill>
                  <a:srgbClr val="000000"/>
                </a:solidFill>
                <a:uFill>
                  <a:solidFill>
                    <a:srgbClr val="FFFFFF"/>
                  </a:solidFill>
                </a:uFill>
                <a:latin typeface="Times New Roman"/>
                <a:ea typeface="Noto Sans CJK SC"/>
              </a:rPr>
              <a:t> (передача данных в очень многопользовательских играх)</a:t>
            </a:r>
            <a:endParaRPr lang="en-US" sz="1200" b="0" strike="noStrike" spc="-1">
              <a:solidFill>
                <a:srgbClr val="000000"/>
              </a:solidFill>
              <a:uFill>
                <a:solidFill>
                  <a:srgbClr val="FFFFFF"/>
                </a:solidFill>
              </a:uFill>
              <a:latin typeface="Times New Roman"/>
            </a:endParaRPr>
          </a:p>
          <a:p>
            <a:r>
              <a:rPr lang="en-US" sz="1200" b="0" strike="noStrike" spc="-1">
                <a:solidFill>
                  <a:srgbClr val="000000"/>
                </a:solidFill>
                <a:uFill>
                  <a:solidFill>
                    <a:srgbClr val="FFFFFF"/>
                  </a:solidFill>
                </a:uFill>
                <a:latin typeface="Times New Roman"/>
                <a:ea typeface="Noto Sans CJK SC"/>
              </a:rPr>
              <a:t>Scribe</a:t>
            </a:r>
            <a:endParaRPr lang="en-US" sz="1200" b="0" strike="noStrike" spc="-1">
              <a:solidFill>
                <a:srgbClr val="000000"/>
              </a:solidFill>
              <a:uFill>
                <a:solidFill>
                  <a:srgbClr val="FFFFFF"/>
                </a:solidFill>
              </a:uFill>
              <a:latin typeface="Times New Roman"/>
            </a:endParaRPr>
          </a:p>
          <a:p>
            <a:r>
              <a:rPr lang="en-US" sz="1200" b="0" strike="noStrike" spc="-1">
                <a:solidFill>
                  <a:srgbClr val="000000"/>
                </a:solidFill>
                <a:uFill>
                  <a:solidFill>
                    <a:srgbClr val="FFFFFF"/>
                  </a:solidFill>
                </a:uFill>
                <a:latin typeface="Times New Roman"/>
                <a:ea typeface="Noto Sans CJK SC"/>
              </a:rPr>
              <a:t>https://github.com/facebook/scribe/wiki</a:t>
            </a:r>
            <a:endParaRPr lang="en-US" sz="1200" b="0" strike="noStrike" spc="-1">
              <a:solidFill>
                <a:srgbClr val="000000"/>
              </a:solidFill>
              <a:uFill>
                <a:solidFill>
                  <a:srgbClr val="FFFFFF"/>
                </a:solidFill>
              </a:uFill>
              <a:latin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 name="TextShape 1"/>
          <p:cNvSpPr txBox="1"/>
          <p:nvPr/>
        </p:nvSpPr>
        <p:spPr>
          <a:xfrm>
            <a:off x="914400" y="4343400"/>
            <a:ext cx="5029200" cy="4114800"/>
          </a:xfrm>
          <a:prstGeom prst="rect">
            <a:avLst/>
          </a:pr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 name="TextShape 1"/>
          <p:cNvSpPr txBox="1"/>
          <p:nvPr/>
        </p:nvSpPr>
        <p:spPr>
          <a:xfrm>
            <a:off x="914400" y="4343400"/>
            <a:ext cx="5029200" cy="4114800"/>
          </a:xfrm>
          <a:prstGeom prst="rect">
            <a:avLst/>
          </a:prstGeom>
          <a:noFill/>
          <a:ln>
            <a:noFill/>
          </a:ln>
        </p:spPr>
        <p:txBody>
          <a:bodyPr lIns="90360" tIns="44280" rIns="90360" bIns="44280"/>
          <a:lstStyle/>
          <a:p>
            <a:r>
              <a:rPr lang="en-US" sz="1200" b="0" strike="noStrike" spc="-1">
                <a:solidFill>
                  <a:srgbClr val="000000"/>
                </a:solidFill>
                <a:uFill>
                  <a:solidFill>
                    <a:srgbClr val="FFFFFF"/>
                  </a:solidFill>
                </a:uFill>
                <a:latin typeface="Times New Roman"/>
                <a:ea typeface="Noto Sans CJK SC"/>
              </a:rPr>
              <a:t>Napster </a:t>
            </a:r>
            <a:r>
              <a:rPr lang="ru-RU" sz="1200" b="0" strike="noStrike" spc="-1">
                <a:solidFill>
                  <a:srgbClr val="000000"/>
                </a:solidFill>
                <a:uFill>
                  <a:solidFill>
                    <a:srgbClr val="FFFFFF"/>
                  </a:solidFill>
                </a:uFill>
                <a:latin typeface="Times New Roman"/>
                <a:ea typeface="Noto Sans CJK SC"/>
              </a:rPr>
              <a:t>– служба обмена </a:t>
            </a:r>
            <a:r>
              <a:rPr lang="en-US" sz="1200" b="0" strike="noStrike" spc="-1">
                <a:solidFill>
                  <a:srgbClr val="000000"/>
                </a:solidFill>
                <a:uFill>
                  <a:solidFill>
                    <a:srgbClr val="FFFFFF"/>
                  </a:solidFill>
                </a:uFill>
                <a:latin typeface="Times New Roman"/>
                <a:ea typeface="Noto Sans CJK SC"/>
              </a:rPr>
              <a:t>mp3-</a:t>
            </a:r>
            <a:r>
              <a:rPr lang="ru-RU" sz="1200" b="0" strike="noStrike" spc="-1">
                <a:solidFill>
                  <a:srgbClr val="000000"/>
                </a:solidFill>
                <a:uFill>
                  <a:solidFill>
                    <a:srgbClr val="FFFFFF"/>
                  </a:solidFill>
                </a:uFill>
                <a:latin typeface="Times New Roman"/>
                <a:ea typeface="Noto Sans CJK SC"/>
              </a:rPr>
              <a:t>файлами, созданная Шоном Фаннингом (Shawn Fanning) – 18-летним студентом (</a:t>
            </a:r>
            <a:r>
              <a:rPr lang="en-US" sz="1200" b="0" strike="noStrike" spc="-1">
                <a:solidFill>
                  <a:srgbClr val="000000"/>
                </a:solidFill>
                <a:uFill>
                  <a:solidFill>
                    <a:srgbClr val="FFFFFF"/>
                  </a:solidFill>
                </a:uFill>
                <a:latin typeface="Times New Roman"/>
                <a:ea typeface="Noto Sans CJK SC"/>
              </a:rPr>
              <a:t>Napster –</a:t>
            </a:r>
            <a:r>
              <a:rPr lang="ru-RU" sz="1200" b="0" strike="noStrike" spc="-1">
                <a:solidFill>
                  <a:srgbClr val="000000"/>
                </a:solidFill>
                <a:uFill>
                  <a:solidFill>
                    <a:srgbClr val="FFFFFF"/>
                  </a:solidFill>
                </a:uFill>
                <a:latin typeface="Times New Roman"/>
                <a:ea typeface="Noto Sans CJK SC"/>
              </a:rPr>
              <a:t> это</a:t>
            </a:r>
            <a:r>
              <a:rPr lang="en-US" sz="1200" b="0" strike="noStrike" spc="-1">
                <a:solidFill>
                  <a:srgbClr val="000000"/>
                </a:solidFill>
                <a:uFill>
                  <a:solidFill>
                    <a:srgbClr val="FFFFFF"/>
                  </a:solidFill>
                </a:uFill>
                <a:latin typeface="Times New Roman"/>
                <a:ea typeface="Noto Sans CJK SC"/>
              </a:rPr>
              <a:t> </a:t>
            </a:r>
            <a:r>
              <a:rPr lang="ru-RU" sz="1200" b="0" strike="noStrike" spc="-1">
                <a:solidFill>
                  <a:srgbClr val="000000"/>
                </a:solidFill>
                <a:uFill>
                  <a:solidFill>
                    <a:srgbClr val="FFFFFF"/>
                  </a:solidFill>
                </a:uFill>
                <a:latin typeface="Times New Roman"/>
                <a:ea typeface="Noto Sans CJK SC"/>
              </a:rPr>
              <a:t>его ник). Она использовалась в основном студентами для обмена музыкой и стала очень популярной (80% интернет трафика). Она проработала 2 года: с 1999 по 2001. В июле 2001 центральный каталог на сервере был закрыт по решению суда. Иск подавала </a:t>
            </a:r>
            <a:r>
              <a:rPr lang="en-US" sz="1200" b="0" strike="noStrike" spc="-1">
                <a:solidFill>
                  <a:srgbClr val="000000"/>
                </a:solidFill>
                <a:uFill>
                  <a:solidFill>
                    <a:srgbClr val="FFFFFF"/>
                  </a:solidFill>
                </a:uFill>
                <a:latin typeface="Times New Roman"/>
                <a:ea typeface="Noto Sans CJK SC"/>
              </a:rPr>
              <a:t>Recording Industry Association of America (RIAA)</a:t>
            </a:r>
            <a:r>
              <a:rPr lang="ru-RU" sz="1200" b="0" strike="noStrike" spc="-1">
                <a:solidFill>
                  <a:srgbClr val="000000"/>
                </a:solidFill>
                <a:uFill>
                  <a:solidFill>
                    <a:srgbClr val="FFFFFF"/>
                  </a:solidFill>
                </a:uFill>
                <a:latin typeface="Times New Roman"/>
                <a:ea typeface="Noto Sans CJK SC"/>
              </a:rPr>
              <a:t> - Америка́нская ассоциа́ция звукозапи́сывающих компа́ний.</a:t>
            </a:r>
            <a:endParaRPr lang="en-US" sz="1200" b="0" strike="noStrike" spc="-1">
              <a:solidFill>
                <a:srgbClr val="000000"/>
              </a:solidFill>
              <a:uFill>
                <a:solidFill>
                  <a:srgbClr val="FFFFFF"/>
                </a:solidFill>
              </a:uFill>
              <a:latin typeface="Times New Roman"/>
            </a:endParaRPr>
          </a:p>
          <a:p>
            <a:r>
              <a:rPr lang="en-US" sz="1200" b="0" strike="noStrike" spc="-1">
                <a:solidFill>
                  <a:srgbClr val="000000"/>
                </a:solidFill>
                <a:uFill>
                  <a:solidFill>
                    <a:srgbClr val="FFFFFF"/>
                  </a:solidFill>
                </a:uFill>
                <a:latin typeface="Times New Roman"/>
                <a:ea typeface="Noto Sans CJK SC"/>
              </a:rPr>
              <a:t>With Napster, the files stay on the client machine, never passing through the server. The server provides the ability to search for particular files and initiate a direct transfer between the clients. </a:t>
            </a:r>
            <a:endParaRPr lang="en-US" sz="1200" b="0" strike="noStrike" spc="-1">
              <a:solidFill>
                <a:srgbClr val="000000"/>
              </a:solidFill>
              <a:uFill>
                <a:solidFill>
                  <a:srgbClr val="FFFFFF"/>
                </a:solidFill>
              </a:uFill>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 name="TextShape 1"/>
          <p:cNvSpPr txBox="1"/>
          <p:nvPr/>
        </p:nvSpPr>
        <p:spPr>
          <a:xfrm>
            <a:off x="914400" y="4343400"/>
            <a:ext cx="5029200" cy="4114800"/>
          </a:xfrm>
          <a:prstGeom prst="rect">
            <a:avLst/>
          </a:prstGeom>
          <a:noFill/>
          <a:ln>
            <a:noFill/>
          </a:ln>
        </p:spPr>
        <p:txBody>
          <a:bodyPr lIns="90360" tIns="44280" rIns="90360" bIns="44280"/>
          <a:lstStyle/>
          <a:p>
            <a:r>
              <a:rPr lang="ru-RU" sz="1100" b="0" strike="noStrike" spc="-1">
                <a:solidFill>
                  <a:srgbClr val="000000"/>
                </a:solidFill>
                <a:uFill>
                  <a:solidFill>
                    <a:srgbClr val="FFFFFF"/>
                  </a:solidFill>
                </a:uFill>
                <a:latin typeface="Times New Roman"/>
                <a:ea typeface="Noto Sans CJK SC"/>
              </a:rPr>
              <a:t>2. Незаконное использование объектов авторского права или смежных прав, а равно приобретение, хранение, перевозка контрафактных экземпляров произведений или фонограмм в целях сбыта, совершенные в крупном размере, -</a:t>
            </a:r>
            <a:endParaRPr lang="en-US" sz="1200" b="0" strike="noStrike" spc="-1">
              <a:solidFill>
                <a:srgbClr val="000000"/>
              </a:solidFill>
              <a:uFill>
                <a:solidFill>
                  <a:srgbClr val="FFFFFF"/>
                </a:solidFill>
              </a:uFill>
              <a:latin typeface="Times New Roman"/>
            </a:endParaRPr>
          </a:p>
          <a:p>
            <a:r>
              <a:rPr lang="ru-RU" sz="1100" b="0" strike="noStrike" spc="-1">
                <a:solidFill>
                  <a:srgbClr val="000000"/>
                </a:solidFill>
                <a:uFill>
                  <a:solidFill>
                    <a:srgbClr val="FFFFFF"/>
                  </a:solidFill>
                </a:uFill>
                <a:latin typeface="Times New Roman"/>
                <a:ea typeface="Noto Sans CJK SC"/>
              </a:rPr>
              <a:t>наказываются штрафом в размере до двухсот тысяч рублей или в размере заработной платы или иного дохода осужденного за период до восемнадцати месяцев, либо обязательными работами на срок от ста восьмидесяти до двухсот сорока часов, либо лишением свободы на срок до двух лет.</a:t>
            </a:r>
            <a:endParaRPr lang="en-US" sz="1200" b="0" strike="noStrike" spc="-1">
              <a:solidFill>
                <a:srgbClr val="000000"/>
              </a:solidFill>
              <a:uFill>
                <a:solidFill>
                  <a:srgbClr val="FFFFFF"/>
                </a:solidFill>
              </a:uFill>
              <a:latin typeface="Times New Roman"/>
            </a:endParaRPr>
          </a:p>
          <a:p>
            <a:r>
              <a:rPr lang="ru-RU" sz="1100" b="0" strike="noStrike" spc="-1">
                <a:solidFill>
                  <a:srgbClr val="000000"/>
                </a:solidFill>
                <a:uFill>
                  <a:solidFill>
                    <a:srgbClr val="FFFFFF"/>
                  </a:solidFill>
                </a:uFill>
                <a:latin typeface="Times New Roman"/>
                <a:ea typeface="Noto Sans CJK SC"/>
              </a:rPr>
              <a:t>3. Деяния, предусмотренные частью второй настоящей статьи, если они совершены:</a:t>
            </a:r>
            <a:endParaRPr lang="en-US" sz="1200" b="0" strike="noStrike" spc="-1">
              <a:solidFill>
                <a:srgbClr val="000000"/>
              </a:solidFill>
              <a:uFill>
                <a:solidFill>
                  <a:srgbClr val="FFFFFF"/>
                </a:solidFill>
              </a:uFill>
              <a:latin typeface="Times New Roman"/>
            </a:endParaRPr>
          </a:p>
          <a:p>
            <a:r>
              <a:rPr lang="ru-RU" sz="1100" b="0" strike="noStrike" spc="-1">
                <a:solidFill>
                  <a:srgbClr val="000000"/>
                </a:solidFill>
                <a:uFill>
                  <a:solidFill>
                    <a:srgbClr val="FFFFFF"/>
                  </a:solidFill>
                </a:uFill>
                <a:latin typeface="Times New Roman"/>
                <a:ea typeface="Noto Sans CJK SC"/>
              </a:rPr>
              <a:t>а) утратил силу. - Федеральный закон от 08.12.2003 N 162-ФЗ;</a:t>
            </a:r>
            <a:endParaRPr lang="en-US" sz="1200" b="0" strike="noStrike" spc="-1">
              <a:solidFill>
                <a:srgbClr val="000000"/>
              </a:solidFill>
              <a:uFill>
                <a:solidFill>
                  <a:srgbClr val="FFFFFF"/>
                </a:solidFill>
              </a:uFill>
              <a:latin typeface="Times New Roman"/>
            </a:endParaRPr>
          </a:p>
          <a:p>
            <a:r>
              <a:rPr lang="ru-RU" sz="1100" b="0" strike="noStrike" spc="-1">
                <a:solidFill>
                  <a:srgbClr val="000000"/>
                </a:solidFill>
                <a:uFill>
                  <a:solidFill>
                    <a:srgbClr val="FFFFFF"/>
                  </a:solidFill>
                </a:uFill>
                <a:latin typeface="Times New Roman"/>
                <a:ea typeface="Noto Sans CJK SC"/>
              </a:rPr>
              <a:t>б) группой лиц по предварительному сговору или организованной группой;</a:t>
            </a:r>
            <a:endParaRPr lang="en-US" sz="1200" b="0" strike="noStrike" spc="-1">
              <a:solidFill>
                <a:srgbClr val="000000"/>
              </a:solidFill>
              <a:uFill>
                <a:solidFill>
                  <a:srgbClr val="FFFFFF"/>
                </a:solidFill>
              </a:uFill>
              <a:latin typeface="Times New Roman"/>
            </a:endParaRPr>
          </a:p>
          <a:p>
            <a:r>
              <a:rPr lang="ru-RU" sz="1100" b="0" strike="noStrike" spc="-1">
                <a:solidFill>
                  <a:srgbClr val="000000"/>
                </a:solidFill>
                <a:uFill>
                  <a:solidFill>
                    <a:srgbClr val="FFFFFF"/>
                  </a:solidFill>
                </a:uFill>
                <a:latin typeface="Times New Roman"/>
                <a:ea typeface="Noto Sans CJK SC"/>
              </a:rPr>
              <a:t>в) в особо крупном размере;</a:t>
            </a:r>
            <a:endParaRPr lang="en-US" sz="1200" b="0" strike="noStrike" spc="-1">
              <a:solidFill>
                <a:srgbClr val="000000"/>
              </a:solidFill>
              <a:uFill>
                <a:solidFill>
                  <a:srgbClr val="FFFFFF"/>
                </a:solidFill>
              </a:uFill>
              <a:latin typeface="Times New Roman"/>
            </a:endParaRPr>
          </a:p>
          <a:p>
            <a:r>
              <a:rPr lang="ru-RU" sz="1100" b="0" strike="noStrike" spc="-1">
                <a:solidFill>
                  <a:srgbClr val="000000"/>
                </a:solidFill>
                <a:uFill>
                  <a:solidFill>
                    <a:srgbClr val="FFFFFF"/>
                  </a:solidFill>
                </a:uFill>
                <a:latin typeface="Times New Roman"/>
                <a:ea typeface="Noto Sans CJK SC"/>
              </a:rPr>
              <a:t>г) лицом с использованием своего служебного положения, -</a:t>
            </a:r>
            <a:endParaRPr lang="en-US" sz="1200" b="0" strike="noStrike" spc="-1">
              <a:solidFill>
                <a:srgbClr val="000000"/>
              </a:solidFill>
              <a:uFill>
                <a:solidFill>
                  <a:srgbClr val="FFFFFF"/>
                </a:solidFill>
              </a:uFill>
              <a:latin typeface="Times New Roman"/>
            </a:endParaRPr>
          </a:p>
          <a:p>
            <a:r>
              <a:rPr lang="ru-RU" sz="1100" b="0" strike="noStrike" spc="-1">
                <a:solidFill>
                  <a:srgbClr val="000000"/>
                </a:solidFill>
                <a:uFill>
                  <a:solidFill>
                    <a:srgbClr val="FFFFFF"/>
                  </a:solidFill>
                </a:uFill>
                <a:latin typeface="Times New Roman"/>
                <a:ea typeface="Noto Sans CJK SC"/>
              </a:rPr>
              <a:t>наказываются лишением свободы на срок до шести лет со штрафом в размере до пятисот тысяч рублей или в размере заработной платы или иного дохода осужденного за период до трех лет либо без такового.</a:t>
            </a:r>
            <a:endParaRPr lang="en-US" sz="1200" b="0" strike="noStrike" spc="-1">
              <a:solidFill>
                <a:srgbClr val="000000"/>
              </a:solidFill>
              <a:uFill>
                <a:solidFill>
                  <a:srgbClr val="FFFFFF"/>
                </a:solidFill>
              </a:uFill>
              <a:latin typeface="Times New Roman"/>
            </a:endParaRPr>
          </a:p>
          <a:p>
            <a:r>
              <a:rPr lang="ru-RU" sz="1100" b="0" strike="noStrike" spc="-1">
                <a:solidFill>
                  <a:srgbClr val="000000"/>
                </a:solidFill>
                <a:uFill>
                  <a:solidFill>
                    <a:srgbClr val="FFFFFF"/>
                  </a:solidFill>
                </a:uFill>
                <a:latin typeface="Times New Roman"/>
                <a:ea typeface="Noto Sans CJK SC"/>
              </a:rPr>
              <a:t>Примечание. Деяния, предусмотренные настоящей статьей, признаются совершенными в крупном размере, если стоимость экземпляров произведений или фонограмм либо стоимость прав на использование объектов авторского права и смежных прав превышают сто тысяч рублей, а в особо крупном размере - миллион рублей.</a:t>
            </a:r>
            <a:endParaRPr lang="en-US" sz="1200" b="0" strike="noStrike" spc="-1">
              <a:solidFill>
                <a:srgbClr val="000000"/>
              </a:solidFill>
              <a:uFill>
                <a:solidFill>
                  <a:srgbClr val="FFFFFF"/>
                </a:solidFill>
              </a:uFill>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 name="TextShape 1"/>
          <p:cNvSpPr txBox="1"/>
          <p:nvPr/>
        </p:nvSpPr>
        <p:spPr>
          <a:xfrm>
            <a:off x="914400" y="4343400"/>
            <a:ext cx="5029200" cy="4114800"/>
          </a:xfrm>
          <a:prstGeom prst="rect">
            <a:avLst/>
          </a:prstGeom>
          <a:noFill/>
          <a:ln>
            <a:noFill/>
          </a:ln>
        </p:spPr>
        <p:txBody>
          <a:bodyPr lIns="90360" tIns="44280" rIns="90360" bIns="44280"/>
          <a:lstStyle/>
          <a:p>
            <a:pPr>
              <a:lnSpc>
                <a:spcPct val="80000"/>
              </a:lnSpc>
            </a:pPr>
            <a:r>
              <a:rPr lang="ru-RU" sz="1200" b="0" strike="noStrike" spc="-1">
                <a:solidFill>
                  <a:srgbClr val="000000"/>
                </a:solidFill>
                <a:uFill>
                  <a:solidFill>
                    <a:srgbClr val="FFFFFF"/>
                  </a:solidFill>
                </a:uFill>
                <a:latin typeface="Times New Roman"/>
                <a:ea typeface="Noto Sans CJK SC"/>
              </a:rPr>
              <a:t>Чтобы сеть не была уязвима, необходимо иметь несколько центральных серверов. В сетях второго поколения реализована частичная децентрализация, когда серверов много и подключиться можно к любому из них. Если закроют большинство центральных узлов, то сеть продолжит функционирование, юзеры будут пользоваться альтернативными серверами. Но чем больше будет закрыто центральных (координирующих) серверов, тем меньше становится сеть.</a:t>
            </a:r>
            <a:endParaRPr lang="en-US" sz="1200" b="0" strike="noStrike" spc="-1">
              <a:solidFill>
                <a:srgbClr val="000000"/>
              </a:solidFill>
              <a:uFill>
                <a:solidFill>
                  <a:srgbClr val="FFFFFF"/>
                </a:solidFill>
              </a:uFill>
              <a:latin typeface="Times New Roman"/>
            </a:endParaRPr>
          </a:p>
          <a:p>
            <a:pPr>
              <a:lnSpc>
                <a:spcPct val="80000"/>
              </a:lnSpc>
            </a:pPr>
            <a:r>
              <a:rPr lang="en-US" sz="1800" b="1" strike="noStrike" spc="-1">
                <a:solidFill>
                  <a:srgbClr val="000000"/>
                </a:solidFill>
                <a:uFill>
                  <a:solidFill>
                    <a:srgbClr val="FFFFFF"/>
                  </a:solidFill>
                </a:uFill>
                <a:latin typeface="Times New Roman"/>
                <a:ea typeface="Noto Sans CJK SC"/>
              </a:rPr>
              <a:t>eDonkey (eDonkey2000, eD2k, </a:t>
            </a:r>
            <a:r>
              <a:rPr lang="ru-RU" sz="1800" b="1" strike="noStrike" spc="-1">
                <a:solidFill>
                  <a:srgbClr val="000000"/>
                </a:solidFill>
                <a:uFill>
                  <a:solidFill>
                    <a:srgbClr val="FFFFFF"/>
                  </a:solidFill>
                </a:uFill>
                <a:latin typeface="Times New Roman"/>
                <a:ea typeface="Noto Sans CJK SC"/>
              </a:rPr>
              <a:t>осел, ослик</a:t>
            </a:r>
            <a:r>
              <a:rPr lang="en-US" sz="1800" b="1" strike="noStrike" spc="-1">
                <a:solidFill>
                  <a:srgbClr val="000000"/>
                </a:solidFill>
                <a:uFill>
                  <a:solidFill>
                    <a:srgbClr val="FFFFFF"/>
                  </a:solidFill>
                </a:uFill>
                <a:latin typeface="Times New Roman"/>
                <a:ea typeface="Noto Sans CJK SC"/>
              </a:rPr>
              <a:t>)</a:t>
            </a:r>
            <a:endParaRPr lang="en-US" sz="1200" b="0" strike="noStrike" spc="-1">
              <a:solidFill>
                <a:srgbClr val="000000"/>
              </a:solidFill>
              <a:uFill>
                <a:solidFill>
                  <a:srgbClr val="FFFFFF"/>
                </a:solidFill>
              </a:uFill>
              <a:latin typeface="Times New Roman"/>
            </a:endParaRPr>
          </a:p>
          <a:p>
            <a:pPr>
              <a:lnSpc>
                <a:spcPct val="80000"/>
              </a:lnSpc>
            </a:pPr>
            <a:r>
              <a:rPr lang="ru-RU" sz="1200" b="0" strike="noStrike" spc="-1">
                <a:solidFill>
                  <a:srgbClr val="000000"/>
                </a:solidFill>
                <a:uFill>
                  <a:solidFill>
                    <a:srgbClr val="FFFFFF"/>
                  </a:solidFill>
                </a:uFill>
                <a:latin typeface="Times New Roman"/>
                <a:ea typeface="Noto Sans CJK SC"/>
              </a:rPr>
              <a:t>Была создана Джедом Мак Калебом (), вышла в сентябре 2000г. По сравнению с </a:t>
            </a:r>
            <a:r>
              <a:rPr lang="en-US" sz="1200" b="0" strike="noStrike" spc="-1">
                <a:solidFill>
                  <a:srgbClr val="000000"/>
                </a:solidFill>
                <a:uFill>
                  <a:solidFill>
                    <a:srgbClr val="FFFFFF"/>
                  </a:solidFill>
                </a:uFill>
                <a:latin typeface="Times New Roman"/>
                <a:ea typeface="Noto Sans CJK SC"/>
              </a:rPr>
              <a:t>Napster</a:t>
            </a:r>
            <a:r>
              <a:rPr lang="ru-RU" sz="1200" b="0" strike="noStrike" spc="-1">
                <a:solidFill>
                  <a:srgbClr val="000000"/>
                </a:solidFill>
                <a:uFill>
                  <a:solidFill>
                    <a:srgbClr val="FFFFFF"/>
                  </a:solidFill>
                </a:uFill>
                <a:latin typeface="Times New Roman"/>
                <a:ea typeface="Noto Sans CJK SC"/>
              </a:rPr>
              <a:t> у нее появилось несколько нововведений: множественная закачка (когда клиент может закачивать файл по частям, причем разные части у разных пиров). У </a:t>
            </a:r>
            <a:r>
              <a:rPr lang="en-US" sz="1200" b="0" strike="noStrike" spc="-1">
                <a:solidFill>
                  <a:srgbClr val="000000"/>
                </a:solidFill>
                <a:uFill>
                  <a:solidFill>
                    <a:srgbClr val="FFFFFF"/>
                  </a:solidFill>
                </a:uFill>
                <a:latin typeface="Times New Roman"/>
                <a:ea typeface="Noto Sans CJK SC"/>
              </a:rPr>
              <a:t>Napster </a:t>
            </a:r>
            <a:r>
              <a:rPr lang="ru-RU" sz="1200" b="0" strike="noStrike" spc="-1">
                <a:solidFill>
                  <a:srgbClr val="000000"/>
                </a:solidFill>
                <a:uFill>
                  <a:solidFill>
                    <a:srgbClr val="FFFFFF"/>
                  </a:solidFill>
                </a:uFill>
                <a:latin typeface="Times New Roman"/>
                <a:ea typeface="Noto Sans CJK SC"/>
              </a:rPr>
              <a:t>серверы, на которых хранится централизованный каталог, не связываются между собой. В последних версиях </a:t>
            </a:r>
            <a:r>
              <a:rPr lang="en-US" sz="1200" b="0" strike="noStrike" spc="-1">
                <a:solidFill>
                  <a:srgbClr val="000000"/>
                </a:solidFill>
                <a:uFill>
                  <a:solidFill>
                    <a:srgbClr val="FFFFFF"/>
                  </a:solidFill>
                </a:uFill>
                <a:latin typeface="Times New Roman"/>
                <a:ea typeface="Noto Sans CJK SC"/>
              </a:rPr>
              <a:t>eDonkey200</a:t>
            </a:r>
            <a:r>
              <a:rPr lang="ru-RU" sz="1200" b="0" strike="noStrike" spc="-1">
                <a:solidFill>
                  <a:srgbClr val="000000"/>
                </a:solidFill>
                <a:uFill>
                  <a:solidFill>
                    <a:srgbClr val="FFFFFF"/>
                  </a:solidFill>
                </a:uFill>
                <a:latin typeface="Times New Roman"/>
                <a:ea typeface="Noto Sans CJK SC"/>
              </a:rPr>
              <a:t>0 серверы формируют поисковую сеть (каждый сначала ищет у себя, потом у других). Вместо имен файлов у </a:t>
            </a:r>
            <a:r>
              <a:rPr lang="en-US" sz="1200" b="0" strike="noStrike" spc="-1">
                <a:solidFill>
                  <a:srgbClr val="000000"/>
                </a:solidFill>
                <a:uFill>
                  <a:solidFill>
                    <a:srgbClr val="FFFFFF"/>
                  </a:solidFill>
                </a:uFill>
                <a:latin typeface="Times New Roman"/>
                <a:ea typeface="Noto Sans CJK SC"/>
              </a:rPr>
              <a:t>Napster</a:t>
            </a:r>
            <a:r>
              <a:rPr lang="ru-RU" sz="1200" b="0" strike="noStrike" spc="-1">
                <a:solidFill>
                  <a:srgbClr val="000000"/>
                </a:solidFill>
                <a:uFill>
                  <a:solidFill>
                    <a:srgbClr val="FFFFFF"/>
                  </a:solidFill>
                </a:uFill>
                <a:latin typeface="Times New Roman"/>
                <a:ea typeface="Noto Sans CJK SC"/>
              </a:rPr>
              <a:t> в </a:t>
            </a:r>
            <a:r>
              <a:rPr lang="en-US" sz="1200" b="0" strike="noStrike" spc="-1">
                <a:solidFill>
                  <a:srgbClr val="000000"/>
                </a:solidFill>
                <a:uFill>
                  <a:solidFill>
                    <a:srgbClr val="FFFFFF"/>
                  </a:solidFill>
                </a:uFill>
                <a:latin typeface="Times New Roman"/>
                <a:ea typeface="Noto Sans CJK SC"/>
              </a:rPr>
              <a:t>eDonkey </a:t>
            </a:r>
            <a:r>
              <a:rPr lang="ru-RU" sz="1200" b="0" strike="noStrike" spc="-1">
                <a:solidFill>
                  <a:srgbClr val="000000"/>
                </a:solidFill>
                <a:uFill>
                  <a:solidFill>
                    <a:srgbClr val="FFFFFF"/>
                  </a:solidFill>
                </a:uFill>
                <a:latin typeface="Times New Roman"/>
                <a:ea typeface="Noto Sans CJK SC"/>
              </a:rPr>
              <a:t>для идентификации используются хэш-суммы</a:t>
            </a:r>
            <a:r>
              <a:rPr lang="en-US" sz="1200" b="0" strike="noStrike" spc="-1">
                <a:solidFill>
                  <a:srgbClr val="000000"/>
                </a:solidFill>
                <a:uFill>
                  <a:solidFill>
                    <a:srgbClr val="FFFFFF"/>
                  </a:solidFill>
                </a:uFill>
                <a:latin typeface="Times New Roman"/>
                <a:ea typeface="Noto Sans CJK SC"/>
              </a:rPr>
              <a:t>. </a:t>
            </a:r>
            <a:r>
              <a:rPr lang="ru-RU" sz="1200" b="0" strike="noStrike" spc="-1">
                <a:solidFill>
                  <a:srgbClr val="000000"/>
                </a:solidFill>
                <a:uFill>
                  <a:solidFill>
                    <a:srgbClr val="FFFFFF"/>
                  </a:solidFill>
                </a:uFill>
                <a:latin typeface="Times New Roman"/>
                <a:ea typeface="Noto Sans CJK SC"/>
              </a:rPr>
              <a:t>Таким образом, один и тот же файл, имеющий разные имена у пиров, трактуется сервером как один файл.</a:t>
            </a:r>
            <a:endParaRPr lang="en-US" sz="1200" b="0" strike="noStrike" spc="-1">
              <a:solidFill>
                <a:srgbClr val="000000"/>
              </a:solidFill>
              <a:uFill>
                <a:solidFill>
                  <a:srgbClr val="FFFFFF"/>
                </a:solidFill>
              </a:uFill>
              <a:latin typeface="Times New Roman"/>
            </a:endParaRPr>
          </a:p>
          <a:p>
            <a:pPr>
              <a:lnSpc>
                <a:spcPct val="80000"/>
              </a:lnSpc>
            </a:pPr>
            <a:r>
              <a:rPr lang="ru-RU" sz="1200" b="0" strike="noStrike" spc="-1">
                <a:solidFill>
                  <a:srgbClr val="000000"/>
                </a:solidFill>
                <a:uFill>
                  <a:solidFill>
                    <a:srgbClr val="FFFFFF"/>
                  </a:solidFill>
                </a:uFill>
                <a:latin typeface="Times New Roman"/>
                <a:ea typeface="Noto Sans CJK SC"/>
              </a:rPr>
              <a:t>Каждый клиент связан с одним из серверов сети. Клиент сообщает серверу, какие файлы он предоставляет в общий доступ. Каждый сервер поддерживает список всех общих файлов клиентов, подключенных к нему. Когда клиент что-то ищет, он посылает поисковый запрос своему основному серверу.</a:t>
            </a:r>
            <a:endParaRPr lang="en-US" sz="1200" b="0" strike="noStrike" spc="-1">
              <a:solidFill>
                <a:srgbClr val="000000"/>
              </a:solidFill>
              <a:uFill>
                <a:solidFill>
                  <a:srgbClr val="FFFFFF"/>
                </a:solidFill>
              </a:uFill>
              <a:latin typeface="Times New Roman"/>
            </a:endParaRPr>
          </a:p>
          <a:p>
            <a:pPr>
              <a:lnSpc>
                <a:spcPct val="80000"/>
              </a:lnSpc>
            </a:pPr>
            <a:r>
              <a:rPr lang="ru-RU" sz="1200" b="0" strike="noStrike" spc="-1">
                <a:solidFill>
                  <a:srgbClr val="000000"/>
                </a:solidFill>
                <a:uFill>
                  <a:solidFill>
                    <a:srgbClr val="FFFFFF"/>
                  </a:solidFill>
                </a:uFill>
                <a:latin typeface="Times New Roman"/>
                <a:ea typeface="Noto Sans CJK SC"/>
              </a:rPr>
              <a:t>Принцип работы: Client Z имеет все части Файла (символы строчных букв представляют части файла). Client W, X, и Y хотят загрузить Файл. Начиная с Client X и Client Y, оба имеют различные части Файла, они могут не только получить файл от Client Z, но и могут посылать файл друг другу. Это позволяет файлу быть распределённо распространённым намного быстрее без того, чтобы использовать большее количество ширины канала Client Z. Client W может запустить загрузку файла, даже если источник файла (Client Z) больше не имеет достаточной ширины канала для отсылки.</a:t>
            </a:r>
            <a:endParaRPr lang="en-US" sz="1200" b="0" strike="noStrike" spc="-1">
              <a:solidFill>
                <a:srgbClr val="000000"/>
              </a:solidFill>
              <a:uFill>
                <a:solidFill>
                  <a:srgbClr val="FFFFFF"/>
                </a:solidFill>
              </a:uFill>
              <a:latin typeface="Times New Roman"/>
            </a:endParaRPr>
          </a:p>
          <a:p>
            <a:pPr>
              <a:lnSpc>
                <a:spcPct val="80000"/>
              </a:lnSpc>
            </a:pPr>
            <a:r>
              <a:rPr lang="ru-RU" sz="1200" b="0" strike="noStrike" spc="-1">
                <a:solidFill>
                  <a:srgbClr val="000000"/>
                </a:solidFill>
                <a:uFill>
                  <a:solidFill>
                    <a:srgbClr val="FFFFFF"/>
                  </a:solidFill>
                </a:uFill>
                <a:latin typeface="Times New Roman"/>
                <a:ea typeface="Noto Sans CJK SC"/>
              </a:rPr>
              <a:t>Периодически серверы связываются друг с другом на короткое время. Во время этого сеанса связи сервер, объявляя о своём существовании, посылает список всех других известных ему серверов. Таким образом, серверы поддерживают список других активных серверов. Когда клиент подключается к серверу, сервер может выдать ему список известных ему серверов.</a:t>
            </a:r>
            <a:endParaRPr lang="en-US" sz="1200" b="0" strike="noStrike" spc="-1">
              <a:solidFill>
                <a:srgbClr val="000000"/>
              </a:solidFill>
              <a:uFill>
                <a:solidFill>
                  <a:srgbClr val="FFFFFF"/>
                </a:solidFill>
              </a:uFill>
              <a:latin typeface="Times New Roman"/>
            </a:endParaRPr>
          </a:p>
          <a:p>
            <a:pPr>
              <a:lnSpc>
                <a:spcPct val="80000"/>
              </a:lnSpc>
            </a:pPr>
            <a:r>
              <a:rPr lang="ru-RU" sz="1200" b="0" strike="noStrike" spc="-1">
                <a:solidFill>
                  <a:srgbClr val="000000"/>
                </a:solidFill>
                <a:uFill>
                  <a:solidFill>
                    <a:srgbClr val="FFFFFF"/>
                  </a:solidFill>
                </a:uFill>
                <a:latin typeface="Times New Roman"/>
                <a:ea typeface="Noto Sans CJK SC"/>
              </a:rPr>
              <a:t>В феврале 2006 прекратил работу самый популярный сервер сети eD2k — Razorback, и была прекращена разработка коммерческого клиента EDonkey2000. Причиной «закрытия» сети послужил иск RIAA на 30 миллионов долларов. </a:t>
            </a:r>
            <a:endParaRPr lang="en-US" sz="1200" b="0" strike="noStrike" spc="-1">
              <a:solidFill>
                <a:srgbClr val="000000"/>
              </a:solidFill>
              <a:uFill>
                <a:solidFill>
                  <a:srgbClr val="FFFFFF"/>
                </a:solidFill>
              </a:uFill>
              <a:latin typeface="Times New Roman"/>
            </a:endParaRPr>
          </a:p>
          <a:p>
            <a:pPr>
              <a:lnSpc>
                <a:spcPct val="80000"/>
              </a:lnSpc>
            </a:pPr>
            <a:r>
              <a:rPr lang="ru-RU" sz="1200" b="0" strike="noStrike" spc="-1">
                <a:solidFill>
                  <a:srgbClr val="000000"/>
                </a:solidFill>
                <a:uFill>
                  <a:solidFill>
                    <a:srgbClr val="FFFFFF"/>
                  </a:solidFill>
                </a:uFill>
                <a:latin typeface="Times New Roman"/>
                <a:ea typeface="Noto Sans CJK SC"/>
              </a:rPr>
              <a:t>Закрытие eDonkey вызвало большой ажиотаж по очень простой причине - этот файлообменник в последние годы был крупнейшим или одним из крупнейших. Им пользовались 2-3 миллиона человек, которые чувствовали себя в относительной безопасности. Среди этих пользователей нашлись такие, которые еще в 2002 году решили создать альтернативный клиент, который бы использовал сеть eDonkey и развитие которого при этом не зависело бы от существования компании MetaMachine. Этот клиент называется eMule и очень популярен, в частности, у российских интернетчиков. И он, в отличие от eDonkey, умирать не собирается. Более того, сторонники eMule считают, что поддерживаемый eMule протокол Kad (вариант протокола Kademlia) обеспечивает достаточную анонимность для безнаказанного получения любых файлов. Свежая версия eMule к тому же умеет маскировать обмен файлами от провайдеров. </a:t>
            </a:r>
            <a:endParaRPr lang="en-US" sz="1200" b="0" strike="noStrike" spc="-1">
              <a:solidFill>
                <a:srgbClr val="000000"/>
              </a:solidFill>
              <a:uFill>
                <a:solidFill>
                  <a:srgbClr val="FFFFFF"/>
                </a:solidFill>
              </a:uFill>
              <a:latin typeface="Times New Roman"/>
            </a:endParaRPr>
          </a:p>
          <a:p>
            <a:pPr>
              <a:lnSpc>
                <a:spcPct val="80000"/>
              </a:lnSpc>
            </a:pPr>
            <a:r>
              <a:rPr lang="ru-RU" sz="1200" b="0" strike="noStrike" spc="-1">
                <a:solidFill>
                  <a:srgbClr val="000000"/>
                </a:solidFill>
                <a:uFill>
                  <a:solidFill>
                    <a:srgbClr val="FFFFFF"/>
                  </a:solidFill>
                </a:uFill>
                <a:latin typeface="Times New Roman"/>
                <a:ea typeface="Noto Sans CJK SC"/>
              </a:rPr>
              <a:t> </a:t>
            </a:r>
            <a:endParaRPr lang="en-US" sz="1200" b="0" strike="noStrike" spc="-1">
              <a:solidFill>
                <a:srgbClr val="000000"/>
              </a:solidFill>
              <a:uFill>
                <a:solidFill>
                  <a:srgbClr val="FFFFFF"/>
                </a:solidFill>
              </a:uFill>
              <a:latin typeface="Times New Roman"/>
            </a:endParaRPr>
          </a:p>
          <a:p>
            <a:pPr>
              <a:lnSpc>
                <a:spcPct val="80000"/>
              </a:lnSpc>
            </a:pPr>
            <a:r>
              <a:rPr lang="en-US" sz="1800" b="1" strike="noStrike" spc="-1">
                <a:solidFill>
                  <a:srgbClr val="000000"/>
                </a:solidFill>
                <a:uFill>
                  <a:solidFill>
                    <a:srgbClr val="FFFFFF"/>
                  </a:solidFill>
                </a:uFill>
                <a:latin typeface="Times New Roman"/>
                <a:ea typeface="Noto Sans CJK SC"/>
              </a:rPr>
              <a:t>BitTorrent</a:t>
            </a:r>
            <a:endParaRPr lang="en-US" sz="1200" b="0" strike="noStrike" spc="-1">
              <a:solidFill>
                <a:srgbClr val="000000"/>
              </a:solidFill>
              <a:uFill>
                <a:solidFill>
                  <a:srgbClr val="FFFFFF"/>
                </a:solidFill>
              </a:uFill>
              <a:latin typeface="Times New Roman"/>
            </a:endParaRPr>
          </a:p>
          <a:p>
            <a:pPr>
              <a:lnSpc>
                <a:spcPct val="80000"/>
              </a:lnSpc>
            </a:pPr>
            <a:r>
              <a:rPr lang="ru-RU" sz="1200" b="0" strike="noStrike" spc="-1">
                <a:solidFill>
                  <a:srgbClr val="000000"/>
                </a:solidFill>
                <a:uFill>
                  <a:solidFill>
                    <a:srgbClr val="FFFFFF"/>
                  </a:solidFill>
                </a:uFill>
                <a:latin typeface="Times New Roman"/>
                <a:ea typeface="Noto Sans CJK SC"/>
              </a:rPr>
              <a:t>Отличия от </a:t>
            </a:r>
            <a:r>
              <a:rPr lang="en-US" sz="1200" b="0" strike="noStrike" spc="-1">
                <a:solidFill>
                  <a:srgbClr val="000000"/>
                </a:solidFill>
                <a:uFill>
                  <a:solidFill>
                    <a:srgbClr val="FFFFFF"/>
                  </a:solidFill>
                </a:uFill>
                <a:latin typeface="Times New Roman"/>
                <a:ea typeface="Noto Sans CJK SC"/>
              </a:rPr>
              <a:t>eDonkey: </a:t>
            </a:r>
            <a:r>
              <a:rPr lang="ru-RU" sz="1200" b="0" strike="noStrike" spc="-1">
                <a:solidFill>
                  <a:srgbClr val="000000"/>
                </a:solidFill>
                <a:uFill>
                  <a:solidFill>
                    <a:srgbClr val="FFFFFF"/>
                  </a:solidFill>
                </a:uFill>
                <a:latin typeface="Times New Roman"/>
                <a:ea typeface="Noto Sans CJK SC"/>
              </a:rPr>
              <a:t>более централизованный. Протокол BitTorrent требует фиксирования каждой такой загрузки на tracker-сервере, даже если сервер в транзакции не участвует. В случае отсутствия в сети tracker-сервера файл загрузить нельзя. Внедрение tracker-сервера позволяет проследить за статистикой загрузок (что немаловажно для софтверных компаний). Услугами BitTorrent уже воспользовались такие компании, как Red Hat и Mandrake, выложив в сеть новые версии своих операционных систем с одновременной публикацией на сайте torrent-файлов. Дистрибутивы представляли собой три ISO-файла объемом около 700 МВ каждый, т. е. в итоге любители Linux были вынуждены загружать около 2 GB, что в былые времена традиционно "убивало" FTP-серверы. По словам представителей Red Hat, после запуска дистрибутивов в сеть BitTorrent нагрузка на центральный FTP-сервер компании упала на 99%. Более того, присутствие tracker-сервера позволило Red Hat отследить статистику загрузок в режиме реального времени. Подробная информация редко доступна или принципиально невозможна в других пиринговых сетях.</a:t>
            </a:r>
            <a:endParaRPr lang="en-US" sz="1200" b="0" strike="noStrike" spc="-1">
              <a:solidFill>
                <a:srgbClr val="000000"/>
              </a:solidFill>
              <a:uFill>
                <a:solidFill>
                  <a:srgbClr val="FFFFFF"/>
                </a:solidFill>
              </a:uFill>
              <a:latin typeface="Times New Roman"/>
            </a:endParaRPr>
          </a:p>
          <a:p>
            <a:pPr>
              <a:lnSpc>
                <a:spcPct val="80000"/>
              </a:lnSpc>
            </a:pPr>
            <a:r>
              <a:rPr lang="en-US" sz="1200" b="0" strike="noStrike" spc="-1">
                <a:solidFill>
                  <a:srgbClr val="000000"/>
                </a:solidFill>
                <a:uFill>
                  <a:solidFill>
                    <a:srgbClr val="FFFFFF"/>
                  </a:solidFill>
                </a:uFill>
                <a:latin typeface="Times New Roman"/>
                <a:ea typeface="Noto Sans CJK SC"/>
              </a:rPr>
              <a:t>Various jurisdictions have pursued legal action against websites that host BitTorrent trackers. High-profile examples include the closing of Suprnova.org, torrentspy.org, LokiTorrent, Demonoid (now back online), OiNK.cd and EliteTorrents.org. The Pirate Bay torrent website, formed by a Swedish anti-copyright group, is notorious for the "legal" section of its website in which letters and replies on the subject of alleged copyright infringements are publicly displayed. On May 31, 2006, The Pirate Bay's servers in Sweden were raided by Swedish police on allegations by the MPAA of copyright infringement;[33] however, the tracker was up and running again three days later.</a:t>
            </a:r>
            <a:endParaRPr lang="en-US" sz="1200" b="0" strike="noStrike" spc="-1">
              <a:solidFill>
                <a:srgbClr val="000000"/>
              </a:solidFill>
              <a:uFill>
                <a:solidFill>
                  <a:srgbClr val="FFFFFF"/>
                </a:solidFill>
              </a:uFill>
              <a:latin typeface="Times New Roman"/>
            </a:endParaRPr>
          </a:p>
          <a:p>
            <a:pPr>
              <a:lnSpc>
                <a:spcPct val="80000"/>
              </a:lnSpc>
            </a:pPr>
            <a:r>
              <a:rPr lang="en-US" sz="1200" b="0" strike="noStrike" spc="-1">
                <a:solidFill>
                  <a:srgbClr val="000000"/>
                </a:solidFill>
                <a:uFill>
                  <a:solidFill>
                    <a:srgbClr val="FFFFFF"/>
                  </a:solidFill>
                </a:uFill>
                <a:latin typeface="Times New Roman"/>
                <a:ea typeface="Noto Sans CJK SC"/>
              </a:rPr>
              <a:t>HBO, in an effort to combat the distribution of its programming on BitTorrent networks, has sent cease and desist letters to the Internet Service Providers of BitTorrent users. Many users have reported receiving letters from their ISPs that threatened to cut off their internet service if the alleged infringement continues.[34] HBO, unlike the RIAA, has not been reported to have filed suit against anyone for sharing files as of April 2007. In 2005 HBO began "poisoning" torrents of its show Rome, by providing bad chunks of data to clients.[35]</a:t>
            </a:r>
            <a:endParaRPr lang="en-US" sz="1200" b="0" strike="noStrike" spc="-1">
              <a:solidFill>
                <a:srgbClr val="000000"/>
              </a:solidFill>
              <a:uFill>
                <a:solidFill>
                  <a:srgbClr val="FFFFFF"/>
                </a:solidFill>
              </a:uFill>
              <a:latin typeface="Times New Roman"/>
            </a:endParaRPr>
          </a:p>
          <a:p>
            <a:pPr>
              <a:lnSpc>
                <a:spcPct val="80000"/>
              </a:lnSpc>
            </a:pPr>
            <a:r>
              <a:rPr lang="en-US" sz="1200" b="0" strike="noStrike" spc="-1">
                <a:solidFill>
                  <a:srgbClr val="000000"/>
                </a:solidFill>
                <a:uFill>
                  <a:solidFill>
                    <a:srgbClr val="FFFFFF"/>
                  </a:solidFill>
                </a:uFill>
                <a:latin typeface="Times New Roman"/>
                <a:ea typeface="Noto Sans CJK SC"/>
              </a:rPr>
              <a:t>On November 23, 2005, the movie industry and BitTorrent Inc. CEO Bram Cohen, signed a deal they hoped would reduce the number of unlicensed copies available through bittorrent.com's search engine, run by BitTorrent, Inc. It meant BitTorrent.com had to remove any links to unlicensed copies of films made by seven of Hollywood's major movie studios.</a:t>
            </a:r>
            <a:endParaRPr lang="en-US" sz="1200" b="0" strike="noStrike" spc="-1">
              <a:solidFill>
                <a:srgbClr val="000000"/>
              </a:solidFill>
              <a:uFill>
                <a:solidFill>
                  <a:srgbClr val="FFFFFF"/>
                </a:solidFill>
              </a:uFill>
              <a:latin typeface="Times New Roman"/>
            </a:endParaRPr>
          </a:p>
          <a:p>
            <a:pPr>
              <a:lnSpc>
                <a:spcPct val="80000"/>
              </a:lnSpc>
            </a:pPr>
            <a:r>
              <a:rPr lang="en-US" sz="1200" b="0" strike="noStrike" spc="-1">
                <a:solidFill>
                  <a:srgbClr val="000000"/>
                </a:solidFill>
                <a:uFill>
                  <a:solidFill>
                    <a:srgbClr val="FFFFFF"/>
                  </a:solidFill>
                </a:uFill>
                <a:latin typeface="Times New Roman"/>
                <a:ea typeface="Noto Sans CJK SC"/>
              </a:rPr>
              <a:t> </a:t>
            </a:r>
            <a:endParaRPr lang="en-US" sz="1200" b="0" strike="noStrike" spc="-1">
              <a:solidFill>
                <a:srgbClr val="000000"/>
              </a:solidFill>
              <a:uFill>
                <a:solidFill>
                  <a:srgbClr val="FFFFFF"/>
                </a:solidFill>
              </a:uFill>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 name="TextShape 1"/>
          <p:cNvSpPr txBox="1"/>
          <p:nvPr/>
        </p:nvSpPr>
        <p:spPr>
          <a:xfrm>
            <a:off x="914400" y="4343400"/>
            <a:ext cx="5029200" cy="4114800"/>
          </a:xfrm>
          <a:prstGeom prst="rect">
            <a:avLst/>
          </a:prstGeom>
          <a:noFill/>
          <a:ln>
            <a:noFill/>
          </a:ln>
        </p:spPr>
        <p:txBody>
          <a:bodyPr lIns="90360" tIns="44280" rIns="90360" bIns="44280"/>
          <a:lstStyle/>
          <a:p>
            <a:pPr>
              <a:lnSpc>
                <a:spcPct val="80000"/>
              </a:lnSpc>
            </a:pPr>
            <a:r>
              <a:rPr lang="en-US" sz="800" b="1" strike="noStrike" spc="-1">
                <a:solidFill>
                  <a:srgbClr val="000000"/>
                </a:solidFill>
                <a:uFill>
                  <a:solidFill>
                    <a:srgbClr val="FFFFFF"/>
                  </a:solidFill>
                </a:uFill>
                <a:latin typeface="Times New Roman"/>
                <a:ea typeface="Noto Sans CJK SC"/>
              </a:rPr>
              <a:t>Gnutella</a:t>
            </a:r>
            <a:endParaRPr lang="en-US" sz="1200" b="0" strike="noStrike" spc="-1">
              <a:solidFill>
                <a:srgbClr val="000000"/>
              </a:solidFill>
              <a:uFill>
                <a:solidFill>
                  <a:srgbClr val="FFFFFF"/>
                </a:solidFill>
              </a:uFill>
              <a:latin typeface="Times New Roman"/>
            </a:endParaRPr>
          </a:p>
          <a:p>
            <a:pPr>
              <a:lnSpc>
                <a:spcPct val="80000"/>
              </a:lnSpc>
            </a:pPr>
            <a:r>
              <a:rPr lang="ru-RU" sz="800" b="0" strike="noStrike" spc="-1">
                <a:solidFill>
                  <a:srgbClr val="000000"/>
                </a:solidFill>
                <a:uFill>
                  <a:solidFill>
                    <a:srgbClr val="FFFFFF"/>
                  </a:solidFill>
                </a:uFill>
                <a:latin typeface="Times New Roman"/>
                <a:ea typeface="Noto Sans CJK SC"/>
              </a:rPr>
              <a:t>История ее появления очень забавная: эту сеть началa создавать America-on-Line с корыстными целями. Собрали одних из лучших сетевых программистов, которые придумали непобедимое чудо сетевых технологий. Но, так получилось, что AOL объединился со звукозаписывающей компанией и понял, какую собаку он себе подложил. Сеть попытались закрыть, но она оказалась непобедимой, плюс, непосредственно создатели сопротивлялись. От AOL они ушли, и стали строить эту сеть сами. Вот так AOL навредил самому себе. Gnutella построена по собственной особой технологии без центральных узлов gPulp. Узлами здесь служат сами пользователи, а саму программу вывести из строя невозможно. Поэтому, даже если самих программистов «раскулачат», сеть закрыть никто не сможет.</a:t>
            </a:r>
            <a:endParaRPr lang="en-US" sz="1200" b="0" strike="noStrike" spc="-1">
              <a:solidFill>
                <a:srgbClr val="000000"/>
              </a:solidFill>
              <a:uFill>
                <a:solidFill>
                  <a:srgbClr val="FFFFFF"/>
                </a:solidFill>
              </a:uFill>
              <a:latin typeface="Times New Roman"/>
            </a:endParaRPr>
          </a:p>
          <a:p>
            <a:pPr>
              <a:lnSpc>
                <a:spcPct val="80000"/>
              </a:lnSpc>
            </a:pPr>
            <a:r>
              <a:rPr lang="ru-RU" sz="800" b="1" strike="noStrike" spc="-1">
                <a:solidFill>
                  <a:srgbClr val="000000"/>
                </a:solidFill>
                <a:uFill>
                  <a:solidFill>
                    <a:srgbClr val="FFFFFF"/>
                  </a:solidFill>
                </a:uFill>
                <a:latin typeface="Times New Roman"/>
                <a:ea typeface="Noto Sans CJK SC"/>
              </a:rPr>
              <a:t>Работа сети:</a:t>
            </a:r>
            <a:endParaRPr lang="en-US" sz="1200" b="0" strike="noStrike" spc="-1">
              <a:solidFill>
                <a:srgbClr val="000000"/>
              </a:solidFill>
              <a:uFill>
                <a:solidFill>
                  <a:srgbClr val="FFFFFF"/>
                </a:solidFill>
              </a:uFill>
              <a:latin typeface="Times New Roman"/>
            </a:endParaRPr>
          </a:p>
          <a:p>
            <a:pPr>
              <a:lnSpc>
                <a:spcPct val="80000"/>
              </a:lnSpc>
            </a:pPr>
            <a:r>
              <a:rPr lang="en-US" sz="800" b="1" strike="noStrike" spc="-1">
                <a:solidFill>
                  <a:srgbClr val="000000"/>
                </a:solidFill>
                <a:uFill>
                  <a:solidFill>
                    <a:srgbClr val="FFFFFF"/>
                  </a:solidFill>
                </a:uFill>
                <a:latin typeface="Times New Roman"/>
                <a:ea typeface="Noto Sans CJK SC"/>
              </a:rPr>
              <a:t>1 </a:t>
            </a:r>
            <a:r>
              <a:rPr lang="ru-RU" sz="800" b="1" strike="noStrike" spc="-1">
                <a:solidFill>
                  <a:srgbClr val="000000"/>
                </a:solidFill>
                <a:uFill>
                  <a:solidFill>
                    <a:srgbClr val="FFFFFF"/>
                  </a:solidFill>
                </a:uFill>
                <a:latin typeface="Times New Roman"/>
                <a:ea typeface="Noto Sans CJK SC"/>
              </a:rPr>
              <a:t>шаг:</a:t>
            </a:r>
            <a:r>
              <a:rPr lang="ru-RU" sz="800" b="0" strike="noStrike" spc="-1">
                <a:solidFill>
                  <a:srgbClr val="000000"/>
                </a:solidFill>
                <a:uFill>
                  <a:solidFill>
                    <a:srgbClr val="FFFFFF"/>
                  </a:solidFill>
                </a:uFill>
                <a:latin typeface="Times New Roman"/>
                <a:ea typeface="Noto Sans CJK SC"/>
              </a:rPr>
              <a:t> </a:t>
            </a:r>
            <a:r>
              <a:rPr lang="en-US" sz="800" b="0" strike="noStrike" spc="-1">
                <a:solidFill>
                  <a:srgbClr val="000000"/>
                </a:solidFill>
                <a:uFill>
                  <a:solidFill>
                    <a:srgbClr val="FFFFFF"/>
                  </a:solidFill>
                </a:uFill>
                <a:latin typeface="Times New Roman"/>
                <a:ea typeface="Noto Sans CJK SC"/>
              </a:rPr>
              <a:t>To envision how Gnutella originally worked, imagine a large circle of users (called nodes), who each have Gnutella client software. On initial startup, the client software must bootstrap and find at least one other node. </a:t>
            </a:r>
            <a:endParaRPr lang="en-US" sz="1200" b="0" strike="noStrike" spc="-1">
              <a:solidFill>
                <a:srgbClr val="000000"/>
              </a:solidFill>
              <a:uFill>
                <a:solidFill>
                  <a:srgbClr val="FFFFFF"/>
                </a:solidFill>
              </a:uFill>
              <a:latin typeface="Times New Roman"/>
            </a:endParaRPr>
          </a:p>
          <a:p>
            <a:pPr>
              <a:lnSpc>
                <a:spcPct val="80000"/>
              </a:lnSpc>
            </a:pPr>
            <a:r>
              <a:rPr lang="ru-RU" sz="800" b="1" strike="noStrike" spc="-1">
                <a:solidFill>
                  <a:srgbClr val="000000"/>
                </a:solidFill>
                <a:uFill>
                  <a:solidFill>
                    <a:srgbClr val="FFFFFF"/>
                  </a:solidFill>
                </a:uFill>
                <a:latin typeface="Times New Roman"/>
                <a:ea typeface="Noto Sans CJK SC"/>
              </a:rPr>
              <a:t>далее:</a:t>
            </a:r>
            <a:r>
              <a:rPr lang="ru-RU" sz="800" b="0" strike="noStrike" spc="-1">
                <a:solidFill>
                  <a:srgbClr val="000000"/>
                </a:solidFill>
                <a:uFill>
                  <a:solidFill>
                    <a:srgbClr val="FFFFFF"/>
                  </a:solidFill>
                </a:uFill>
                <a:latin typeface="Times New Roman"/>
                <a:ea typeface="Noto Sans CJK SC"/>
              </a:rPr>
              <a:t> </a:t>
            </a:r>
            <a:r>
              <a:rPr lang="en-US" sz="800" b="0" strike="noStrike" spc="-1">
                <a:solidFill>
                  <a:srgbClr val="000000"/>
                </a:solidFill>
                <a:uFill>
                  <a:solidFill>
                    <a:srgbClr val="FFFFFF"/>
                  </a:solidFill>
                </a:uFill>
                <a:latin typeface="Times New Roman"/>
                <a:ea typeface="Noto Sans CJK SC"/>
              </a:rPr>
              <a:t>Once connected, the client will request a list of working addresses. The client will try to connect to the nodes it was shipped with as well as nodes it receives from other clients until it reaches a certain quota. It will only connect to that many nodes, locally cache the addresses it has not yet tried and discarding addresses it tried which were invalid.</a:t>
            </a:r>
            <a:endParaRPr lang="en-US" sz="1200" b="0" strike="noStrike" spc="-1">
              <a:solidFill>
                <a:srgbClr val="000000"/>
              </a:solidFill>
              <a:uFill>
                <a:solidFill>
                  <a:srgbClr val="FFFFFF"/>
                </a:solidFill>
              </a:uFill>
              <a:latin typeface="Times New Roman"/>
            </a:endParaRPr>
          </a:p>
          <a:p>
            <a:pPr>
              <a:lnSpc>
                <a:spcPct val="80000"/>
              </a:lnSpc>
            </a:pPr>
            <a:r>
              <a:rPr lang="ru-RU" sz="800" b="1" strike="noStrike" spc="-1">
                <a:solidFill>
                  <a:srgbClr val="000000"/>
                </a:solidFill>
                <a:uFill>
                  <a:solidFill>
                    <a:srgbClr val="FFFFFF"/>
                  </a:solidFill>
                </a:uFill>
                <a:latin typeface="Times New Roman"/>
                <a:ea typeface="Noto Sans CJK SC"/>
              </a:rPr>
              <a:t>поиск:</a:t>
            </a:r>
            <a:r>
              <a:rPr lang="ru-RU" sz="800" b="0" strike="noStrike" spc="-1">
                <a:solidFill>
                  <a:srgbClr val="000000"/>
                </a:solidFill>
                <a:uFill>
                  <a:solidFill>
                    <a:srgbClr val="FFFFFF"/>
                  </a:solidFill>
                </a:uFill>
                <a:latin typeface="Times New Roman"/>
                <a:ea typeface="Noto Sans CJK SC"/>
              </a:rPr>
              <a:t> </a:t>
            </a:r>
            <a:endParaRPr lang="en-US" sz="1200" b="0" strike="noStrike" spc="-1">
              <a:solidFill>
                <a:srgbClr val="000000"/>
              </a:solidFill>
              <a:uFill>
                <a:solidFill>
                  <a:srgbClr val="FFFFFF"/>
                </a:solidFill>
              </a:uFill>
              <a:latin typeface="Times New Roman"/>
            </a:endParaRPr>
          </a:p>
          <a:p>
            <a:pPr>
              <a:lnSpc>
                <a:spcPct val="80000"/>
              </a:lnSpc>
            </a:pPr>
            <a:r>
              <a:rPr lang="ru-RU" sz="800" b="0" strike="noStrike" spc="-1">
                <a:solidFill>
                  <a:srgbClr val="000000"/>
                </a:solidFill>
                <a:uFill>
                  <a:solidFill>
                    <a:srgbClr val="FFFFFF"/>
                  </a:solidFill>
                </a:uFill>
                <a:latin typeface="Times New Roman"/>
                <a:ea typeface="Noto Sans CJK SC"/>
              </a:rPr>
              <a:t>Пользователь вводит запрос (например, название mp3-файла). Программа рассылает запрос на поиск файла всем узлам в списке, а далее просто ждет входящих сообщений.</a:t>
            </a:r>
            <a:endParaRPr lang="en-US" sz="1200" b="0" strike="noStrike" spc="-1">
              <a:solidFill>
                <a:srgbClr val="000000"/>
              </a:solidFill>
              <a:uFill>
                <a:solidFill>
                  <a:srgbClr val="FFFFFF"/>
                </a:solidFill>
              </a:uFill>
              <a:latin typeface="Times New Roman"/>
            </a:endParaRPr>
          </a:p>
          <a:p>
            <a:pPr>
              <a:lnSpc>
                <a:spcPct val="80000"/>
              </a:lnSpc>
            </a:pPr>
            <a:r>
              <a:rPr lang="ru-RU" sz="800" b="0" strike="noStrike" spc="-1">
                <a:solidFill>
                  <a:srgbClr val="000000"/>
                </a:solidFill>
                <a:uFill>
                  <a:solidFill>
                    <a:srgbClr val="FFFFFF"/>
                  </a:solidFill>
                </a:uFill>
                <a:latin typeface="Times New Roman"/>
                <a:ea typeface="Noto Sans CJK SC"/>
              </a:rPr>
              <a:t>Каждый узел, получивший запрос на поиск, ищет в своем фонде указанный файл. Если файл не найден, то узел просто не отвечает.</a:t>
            </a:r>
            <a:endParaRPr lang="en-US" sz="1200" b="0" strike="noStrike" spc="-1">
              <a:solidFill>
                <a:srgbClr val="000000"/>
              </a:solidFill>
              <a:uFill>
                <a:solidFill>
                  <a:srgbClr val="FFFFFF"/>
                </a:solidFill>
              </a:uFill>
              <a:latin typeface="Times New Roman"/>
            </a:endParaRPr>
          </a:p>
          <a:p>
            <a:pPr>
              <a:lnSpc>
                <a:spcPct val="80000"/>
              </a:lnSpc>
            </a:pPr>
            <a:r>
              <a:rPr lang="ru-RU" sz="800" b="0" strike="noStrike" spc="-1">
                <a:solidFill>
                  <a:srgbClr val="000000"/>
                </a:solidFill>
                <a:uFill>
                  <a:solidFill>
                    <a:srgbClr val="FFFFFF"/>
                  </a:solidFill>
                </a:uFill>
                <a:latin typeface="Times New Roman"/>
                <a:ea typeface="Noto Sans CJK SC"/>
              </a:rPr>
              <a:t>Если файл найден, узел отсылает инициатору запроса ответ с информацией о файле и о себе (IP-адрес).</a:t>
            </a:r>
            <a:endParaRPr lang="en-US" sz="1200" b="0" strike="noStrike" spc="-1">
              <a:solidFill>
                <a:srgbClr val="000000"/>
              </a:solidFill>
              <a:uFill>
                <a:solidFill>
                  <a:srgbClr val="FFFFFF"/>
                </a:solidFill>
              </a:uFill>
              <a:latin typeface="Times New Roman"/>
            </a:endParaRPr>
          </a:p>
          <a:p>
            <a:pPr>
              <a:lnSpc>
                <a:spcPct val="80000"/>
              </a:lnSpc>
            </a:pPr>
            <a:r>
              <a:rPr lang="ru-RU" sz="800" b="0" strike="noStrike" spc="-1">
                <a:solidFill>
                  <a:srgbClr val="000000"/>
                </a:solidFill>
                <a:uFill>
                  <a:solidFill>
                    <a:srgbClr val="FFFFFF"/>
                  </a:solidFill>
                </a:uFill>
                <a:latin typeface="Times New Roman"/>
                <a:ea typeface="Noto Sans CJK SC"/>
              </a:rPr>
              <a:t>Получив ряд ответов, программа выбирает один из узлов, устанавливает с ним стандартное HTTP-соединение и загружает файл. При этом все сообщения (от Ping-запроса до скачивания файла) посылаются по HTTP, что затрудняет их отслеживание и блокировку.</a:t>
            </a:r>
            <a:endParaRPr lang="en-US" sz="1200" b="0" strike="noStrike" spc="-1">
              <a:solidFill>
                <a:srgbClr val="000000"/>
              </a:solidFill>
              <a:uFill>
                <a:solidFill>
                  <a:srgbClr val="FFFFFF"/>
                </a:solidFill>
              </a:uFill>
              <a:latin typeface="Times New Roman"/>
            </a:endParaRPr>
          </a:p>
          <a:p>
            <a:pPr>
              <a:lnSpc>
                <a:spcPct val="80000"/>
              </a:lnSpc>
            </a:pPr>
            <a:r>
              <a:rPr lang="ru-RU" sz="800" b="0" strike="noStrike" spc="-1">
                <a:solidFill>
                  <a:srgbClr val="000000"/>
                </a:solidFill>
                <a:uFill>
                  <a:solidFill>
                    <a:srgbClr val="FFFFFF"/>
                  </a:solidFill>
                </a:uFill>
                <a:latin typeface="Times New Roman"/>
                <a:ea typeface="Noto Sans CJK SC"/>
              </a:rPr>
              <a:t>экспоненциальная зависимость загрузки каналов от числа узлов: Пусть компьютер хочет опросить все компьютеры в сети. Он посылает запрос 10 известным ему компьютерам. Каждый из них отправит по 10 запросов известным им компьютерам и т.д.. Итого получится 10+100+1000+..+10</a:t>
            </a:r>
            <a:r>
              <a:rPr lang="en-US" sz="800" b="0" strike="noStrike" spc="-1">
                <a:solidFill>
                  <a:srgbClr val="000000"/>
                </a:solidFill>
                <a:uFill>
                  <a:solidFill>
                    <a:srgbClr val="FFFFFF"/>
                  </a:solidFill>
                </a:uFill>
                <a:latin typeface="Times New Roman"/>
                <a:ea typeface="Noto Sans CJK SC"/>
              </a:rPr>
              <a:t>^d</a:t>
            </a:r>
            <a:r>
              <a:rPr lang="ru-RU" sz="800" b="0" strike="noStrike" spc="-1">
                <a:solidFill>
                  <a:srgbClr val="000000"/>
                </a:solidFill>
                <a:uFill>
                  <a:solidFill>
                    <a:srgbClr val="FFFFFF"/>
                  </a:solidFill>
                </a:uFill>
                <a:latin typeface="Times New Roman"/>
                <a:ea typeface="Noto Sans CJK SC"/>
              </a:rPr>
              <a:t> запросов</a:t>
            </a:r>
            <a:r>
              <a:rPr lang="en-US" sz="800" b="0" strike="noStrike" spc="-1">
                <a:solidFill>
                  <a:srgbClr val="000000"/>
                </a:solidFill>
                <a:uFill>
                  <a:solidFill>
                    <a:srgbClr val="FFFFFF"/>
                  </a:solidFill>
                </a:uFill>
                <a:latin typeface="Times New Roman"/>
                <a:ea typeface="Noto Sans CJK SC"/>
              </a:rPr>
              <a:t>,</a:t>
            </a:r>
            <a:r>
              <a:rPr lang="ru-RU" sz="800" b="0" strike="noStrike" spc="-1">
                <a:solidFill>
                  <a:srgbClr val="000000"/>
                </a:solidFill>
                <a:uFill>
                  <a:solidFill>
                    <a:srgbClr val="FFFFFF"/>
                  </a:solidFill>
                </a:uFill>
                <a:latin typeface="Times New Roman"/>
                <a:ea typeface="Noto Sans CJK SC"/>
              </a:rPr>
              <a:t> где </a:t>
            </a:r>
            <a:r>
              <a:rPr lang="en-US" sz="800" b="0" strike="noStrike" spc="-1">
                <a:solidFill>
                  <a:srgbClr val="000000"/>
                </a:solidFill>
                <a:uFill>
                  <a:solidFill>
                    <a:srgbClr val="FFFFFF"/>
                  </a:solidFill>
                </a:uFill>
                <a:latin typeface="Times New Roman"/>
                <a:ea typeface="Noto Sans CJK SC"/>
              </a:rPr>
              <a:t>d</a:t>
            </a:r>
            <a:r>
              <a:rPr lang="ru-RU" sz="800" b="0" strike="noStrike" spc="-1">
                <a:solidFill>
                  <a:srgbClr val="000000"/>
                </a:solidFill>
                <a:uFill>
                  <a:solidFill>
                    <a:srgbClr val="FFFFFF"/>
                  </a:solidFill>
                </a:uFill>
                <a:latin typeface="Times New Roman"/>
                <a:ea typeface="Noto Sans CJK SC"/>
              </a:rPr>
              <a:t>-расстояние до самого далекого компьютера. Если количество компьютеров в сети увеличится в 2 раза, то во сколько раз увеличится количество запросов? (Должно получиться, примерно, - возведётся в квадрат)</a:t>
            </a:r>
            <a:endParaRPr lang="en-US" sz="1200" b="0" strike="noStrike" spc="-1">
              <a:solidFill>
                <a:srgbClr val="000000"/>
              </a:solidFill>
              <a:uFill>
                <a:solidFill>
                  <a:srgbClr val="FFFFFF"/>
                </a:solidFill>
              </a:uFill>
              <a:latin typeface="Times New Roman"/>
            </a:endParaRPr>
          </a:p>
          <a:p>
            <a:pPr>
              <a:lnSpc>
                <a:spcPct val="80000"/>
              </a:lnSpc>
            </a:pPr>
            <a:r>
              <a:rPr lang="en-US" sz="800" b="0" strike="noStrike" spc="-1">
                <a:solidFill>
                  <a:srgbClr val="000000"/>
                </a:solidFill>
                <a:uFill>
                  <a:solidFill>
                    <a:srgbClr val="FFFFFF"/>
                  </a:solidFill>
                </a:uFill>
                <a:latin typeface="Times New Roman"/>
                <a:ea typeface="Noto Sans CJK SC"/>
              </a:rPr>
              <a:t>Now, when the user wanted to do a search, the client would send the request to each node it is actively connected to. The number of actively connected nodes for a client was usually quite small (around 5), so each node then forwards the request to all the nodes it is connected to, and they in turn forward the request, and so on, until the packet was a predetermined number of "hops«</a:t>
            </a:r>
            <a:r>
              <a:rPr lang="ru-RU" sz="800" b="0" strike="noStrike" spc="-1">
                <a:solidFill>
                  <a:srgbClr val="000000"/>
                </a:solidFill>
                <a:uFill>
                  <a:solidFill>
                    <a:srgbClr val="FFFFFF"/>
                  </a:solidFill>
                </a:uFill>
                <a:latin typeface="Times New Roman"/>
                <a:ea typeface="Noto Sans CJK SC"/>
              </a:rPr>
              <a:t> (прыжков)</a:t>
            </a:r>
            <a:r>
              <a:rPr lang="en-US" sz="800" b="0" strike="noStrike" spc="-1">
                <a:solidFill>
                  <a:srgbClr val="000000"/>
                </a:solidFill>
                <a:uFill>
                  <a:solidFill>
                    <a:srgbClr val="FFFFFF"/>
                  </a:solidFill>
                </a:uFill>
                <a:latin typeface="Times New Roman"/>
                <a:ea typeface="Noto Sans CJK SC"/>
              </a:rPr>
              <a:t> from the sender.</a:t>
            </a:r>
            <a:endParaRPr lang="en-US" sz="1200" b="0" strike="noStrike" spc="-1">
              <a:solidFill>
                <a:srgbClr val="000000"/>
              </a:solidFill>
              <a:uFill>
                <a:solidFill>
                  <a:srgbClr val="FFFFFF"/>
                </a:solidFill>
              </a:uFill>
              <a:latin typeface="Times New Roman"/>
            </a:endParaRPr>
          </a:p>
          <a:p>
            <a:pPr>
              <a:lnSpc>
                <a:spcPct val="80000"/>
              </a:lnSpc>
            </a:pPr>
            <a:r>
              <a:rPr lang="en-US" sz="800" b="0" strike="noStrike" spc="-1">
                <a:solidFill>
                  <a:srgbClr val="000000"/>
                </a:solidFill>
                <a:uFill>
                  <a:solidFill>
                    <a:srgbClr val="FFFFFF"/>
                  </a:solidFill>
                </a:uFill>
                <a:latin typeface="Times New Roman"/>
                <a:ea typeface="Noto Sans CJK SC"/>
              </a:rPr>
              <a:t>If a search request turns up a result, the node that had the result needs to contact the searcher. In the classic Gnutella protocol response messages were always sent back along the route the query came in through, as the query itself did not contain identifying information of the node. This scheme was later revised, so that search results are delivered over UDP directly to the node which initiated the search, respectively a proxying peer, usually an ultrapeer of the node. The queries do therefore carry the IP address and port number of either node. This lowers the amount of traffic routed through the Gnutella network, making it significantly more scalable.</a:t>
            </a:r>
            <a:endParaRPr lang="en-US" sz="1200" b="0" strike="noStrike" spc="-1">
              <a:solidFill>
                <a:srgbClr val="000000"/>
              </a:solidFill>
              <a:uFill>
                <a:solidFill>
                  <a:srgbClr val="FFFFFF"/>
                </a:solidFill>
              </a:uFill>
              <a:latin typeface="Times New Roman"/>
            </a:endParaRPr>
          </a:p>
          <a:p>
            <a:pPr>
              <a:lnSpc>
                <a:spcPct val="80000"/>
              </a:lnSpc>
            </a:pPr>
            <a:r>
              <a:rPr lang="en-US" sz="800" b="0" strike="noStrike" spc="-1">
                <a:solidFill>
                  <a:srgbClr val="000000"/>
                </a:solidFill>
                <a:uFill>
                  <a:solidFill>
                    <a:srgbClr val="FFFFFF"/>
                  </a:solidFill>
                </a:uFill>
                <a:latin typeface="Times New Roman"/>
                <a:ea typeface="Noto Sans CJK SC"/>
              </a:rPr>
              <a:t>In practice, this method of searching on the Gnutella network was often unreliable. Each node is a regular computer user; as such, they are constantly connecting and disconnecting, so the network is never completely stable. Also, the bandwidth cost of searching on Gnutella would grow exponentially to the number of connected users [1], often saturating connections rendering slower nodes useless. Therefore, search requests would often be dropped, and most queries reached only a very small percentage of the network. This observation identified the Gnutella network as an unscalable distributed system, and inspired the development of distributed hash tables, which are much more scalable but support only exact-match, rather than keyword, search.</a:t>
            </a:r>
            <a:endParaRPr lang="en-US" sz="1200" b="0" strike="noStrike" spc="-1">
              <a:solidFill>
                <a:srgbClr val="000000"/>
              </a:solidFill>
              <a:uFill>
                <a:solidFill>
                  <a:srgbClr val="FFFFFF"/>
                </a:solidFill>
              </a:uFill>
              <a:latin typeface="Times New Roman"/>
            </a:endParaRPr>
          </a:p>
          <a:p>
            <a:pPr>
              <a:lnSpc>
                <a:spcPct val="80000"/>
              </a:lnSpc>
            </a:pPr>
            <a:r>
              <a:rPr lang="ru-RU" sz="800" b="1" strike="noStrike" spc="-1">
                <a:solidFill>
                  <a:srgbClr val="000000"/>
                </a:solidFill>
                <a:uFill>
                  <a:solidFill>
                    <a:srgbClr val="FFFFFF"/>
                  </a:solidFill>
                </a:uFill>
                <a:latin typeface="Times New Roman"/>
                <a:ea typeface="Noto Sans CJK SC"/>
              </a:rPr>
              <a:t>апгрейд:</a:t>
            </a:r>
            <a:endParaRPr lang="en-US" sz="1200" b="0" strike="noStrike" spc="-1">
              <a:solidFill>
                <a:srgbClr val="000000"/>
              </a:solidFill>
              <a:uFill>
                <a:solidFill>
                  <a:srgbClr val="FFFFFF"/>
                </a:solidFill>
              </a:uFill>
              <a:latin typeface="Times New Roman"/>
            </a:endParaRPr>
          </a:p>
          <a:p>
            <a:pPr>
              <a:lnSpc>
                <a:spcPct val="80000"/>
              </a:lnSpc>
            </a:pPr>
            <a:r>
              <a:rPr lang="en-US" sz="800" b="0" strike="noStrike" spc="-1">
                <a:solidFill>
                  <a:srgbClr val="000000"/>
                </a:solidFill>
                <a:uFill>
                  <a:solidFill>
                    <a:srgbClr val="FFFFFF"/>
                  </a:solidFill>
                </a:uFill>
                <a:latin typeface="Times New Roman"/>
                <a:ea typeface="Noto Sans CJK SC"/>
              </a:rPr>
              <a:t>To address the problems of bottlenecks, Gnutella developers implemented a tiered system of ultrapeers and leaves. Instead of all nodes being considered equal, nodes entering into the network were kept at the 'edge' of the network as a leaf, not responsible for any routing, and nodes which were capable of routing messages were promoted to ultrapeers, which would accept leaf connections and route searches and network maintenance messages. This allowed searches to propagate further through the network, and allowed for numerous alterations in the topology which have improved the efficiency and scalability greatly.</a:t>
            </a:r>
            <a:endParaRPr lang="en-US" sz="1200" b="0" strike="noStrike" spc="-1">
              <a:solidFill>
                <a:srgbClr val="000000"/>
              </a:solidFill>
              <a:uFill>
                <a:solidFill>
                  <a:srgbClr val="FFFFFF"/>
                </a:solidFill>
              </a:uFill>
              <a:latin typeface="Times New Roman"/>
            </a:endParaRPr>
          </a:p>
          <a:p>
            <a:pPr>
              <a:lnSpc>
                <a:spcPct val="80000"/>
              </a:lnSpc>
            </a:pPr>
            <a:r>
              <a:rPr lang="en-US" sz="800" b="0" strike="noStrike" spc="-1">
                <a:solidFill>
                  <a:srgbClr val="000000"/>
                </a:solidFill>
                <a:uFill>
                  <a:solidFill>
                    <a:srgbClr val="FFFFFF"/>
                  </a:solidFill>
                </a:uFill>
                <a:latin typeface="Times New Roman"/>
                <a:ea typeface="Noto Sans CJK SC"/>
              </a:rPr>
              <a:t> </a:t>
            </a:r>
            <a:endParaRPr lang="en-US" sz="1200" b="0" strike="noStrike" spc="-1">
              <a:solidFill>
                <a:srgbClr val="000000"/>
              </a:solidFill>
              <a:uFill>
                <a:solidFill>
                  <a:srgbClr val="FFFFFF"/>
                </a:solidFill>
              </a:uFill>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 name="TextShape 1"/>
          <p:cNvSpPr txBox="1"/>
          <p:nvPr/>
        </p:nvSpPr>
        <p:spPr>
          <a:xfrm>
            <a:off x="914400" y="4343400"/>
            <a:ext cx="5029200" cy="4114800"/>
          </a:xfrm>
          <a:prstGeom prst="rect">
            <a:avLst/>
          </a:prstGeom>
          <a:noFill/>
          <a:ln>
            <a:noFill/>
          </a:ln>
        </p:spPr>
        <p:txBody>
          <a:bodyPr lIns="90360" tIns="44280" rIns="90360" bIns="44280"/>
          <a:lstStyle/>
          <a:p>
            <a:pPr>
              <a:lnSpc>
                <a:spcPct val="80000"/>
              </a:lnSpc>
            </a:pPr>
            <a:r>
              <a:rPr lang="en-US" sz="1200" b="1" strike="noStrike" spc="-1">
                <a:solidFill>
                  <a:srgbClr val="000000"/>
                </a:solidFill>
                <a:uFill>
                  <a:solidFill>
                    <a:srgbClr val="FFFFFF"/>
                  </a:solidFill>
                </a:uFill>
                <a:latin typeface="Times New Roman"/>
                <a:ea typeface="Noto Sans CJK SC"/>
              </a:rPr>
              <a:t>Kad</a:t>
            </a:r>
            <a:endParaRPr lang="en-US" sz="1200" b="0" strike="noStrike" spc="-1">
              <a:solidFill>
                <a:srgbClr val="000000"/>
              </a:solidFill>
              <a:uFill>
                <a:solidFill>
                  <a:srgbClr val="FFFFFF"/>
                </a:solidFill>
              </a:uFill>
              <a:latin typeface="Times New Roman"/>
            </a:endParaRPr>
          </a:p>
          <a:p>
            <a:pPr>
              <a:lnSpc>
                <a:spcPct val="80000"/>
              </a:lnSpc>
            </a:pPr>
            <a:r>
              <a:rPr lang="ru-RU" sz="1200" b="0" strike="noStrike" spc="-1">
                <a:solidFill>
                  <a:srgbClr val="000000"/>
                </a:solidFill>
                <a:uFill>
                  <a:solidFill>
                    <a:srgbClr val="FFFFFF"/>
                  </a:solidFill>
                </a:uFill>
                <a:latin typeface="Times New Roman"/>
                <a:ea typeface="Noto Sans CJK SC"/>
              </a:rPr>
              <a:t>Сеть </a:t>
            </a:r>
            <a:r>
              <a:rPr lang="en-US" sz="1200" b="0" strike="noStrike" spc="-1">
                <a:solidFill>
                  <a:srgbClr val="000000"/>
                </a:solidFill>
                <a:uFill>
                  <a:solidFill>
                    <a:srgbClr val="FFFFFF"/>
                  </a:solidFill>
                </a:uFill>
                <a:latin typeface="Times New Roman"/>
                <a:ea typeface="Noto Sans CJK SC"/>
              </a:rPr>
              <a:t>Kad – </a:t>
            </a:r>
            <a:r>
              <a:rPr lang="ru-RU" sz="1200" b="0" strike="noStrike" spc="-1">
                <a:solidFill>
                  <a:srgbClr val="000000"/>
                </a:solidFill>
                <a:uFill>
                  <a:solidFill>
                    <a:srgbClr val="FFFFFF"/>
                  </a:solidFill>
                </a:uFill>
                <a:latin typeface="Times New Roman"/>
                <a:ea typeface="Noto Sans CJK SC"/>
              </a:rPr>
              <a:t>это реализация DHT (Distributed hash table) – децентрализованной распределенной системы для объединения большого количества постоянно исчезающих и появляющихся узлов и эффективной передачи сообщений между ними.</a:t>
            </a:r>
            <a:endParaRPr lang="en-US" sz="1200" b="0" strike="noStrike" spc="-1">
              <a:solidFill>
                <a:srgbClr val="000000"/>
              </a:solidFill>
              <a:uFill>
                <a:solidFill>
                  <a:srgbClr val="FFFFFF"/>
                </a:solidFill>
              </a:uFill>
              <a:latin typeface="Times New Roman"/>
            </a:endParaRPr>
          </a:p>
          <a:p>
            <a:pPr>
              <a:lnSpc>
                <a:spcPct val="80000"/>
              </a:lnSpc>
            </a:pPr>
            <a:r>
              <a:rPr lang="ru-RU" sz="1200" b="0" strike="noStrike" spc="-1">
                <a:solidFill>
                  <a:srgbClr val="000000"/>
                </a:solidFill>
                <a:uFill>
                  <a:solidFill>
                    <a:srgbClr val="FFFFFF"/>
                  </a:solidFill>
                </a:uFill>
                <a:latin typeface="Times New Roman"/>
                <a:ea typeface="Noto Sans CJK SC"/>
              </a:rPr>
              <a:t>Узлы, файлы и имена файлов(ключевые слова) кодируются (алгоритмом</a:t>
            </a:r>
            <a:r>
              <a:rPr lang="ru-RU" sz="1200" b="1" strike="noStrike" spc="-1">
                <a:solidFill>
                  <a:srgbClr val="000000"/>
                </a:solidFill>
                <a:uFill>
                  <a:solidFill>
                    <a:srgbClr val="FFFFFF"/>
                  </a:solidFill>
                </a:uFill>
                <a:latin typeface="Times New Roman"/>
                <a:ea typeface="Noto Sans CJK SC"/>
              </a:rPr>
              <a:t> </a:t>
            </a:r>
            <a:r>
              <a:rPr lang="en-US" sz="1200" b="0" strike="noStrike" spc="-1">
                <a:solidFill>
                  <a:srgbClr val="000000"/>
                </a:solidFill>
                <a:uFill>
                  <a:solidFill>
                    <a:srgbClr val="FFFFFF"/>
                  </a:solidFill>
                </a:uFill>
                <a:latin typeface="Times New Roman"/>
                <a:ea typeface="PMingLiU"/>
              </a:rPr>
              <a:t>SHA-1</a:t>
            </a:r>
            <a:r>
              <a:rPr lang="ru-RU" sz="1200" b="0" strike="noStrike" spc="-1">
                <a:solidFill>
                  <a:srgbClr val="000000"/>
                </a:solidFill>
                <a:uFill>
                  <a:solidFill>
                    <a:srgbClr val="FFFFFF"/>
                  </a:solidFill>
                </a:uFill>
                <a:latin typeface="Times New Roman"/>
                <a:ea typeface="Noto Sans CJK SC"/>
              </a:rPr>
              <a:t>) 160-битными числами. </a:t>
            </a:r>
            <a:endParaRPr lang="en-US" sz="1200" b="0" strike="noStrike" spc="-1">
              <a:solidFill>
                <a:srgbClr val="000000"/>
              </a:solidFill>
              <a:uFill>
                <a:solidFill>
                  <a:srgbClr val="FFFFFF"/>
                </a:solidFill>
              </a:uFill>
              <a:latin typeface="Times New Roman"/>
            </a:endParaRPr>
          </a:p>
          <a:p>
            <a:pPr>
              <a:lnSpc>
                <a:spcPct val="80000"/>
              </a:lnSpc>
            </a:pPr>
            <a:r>
              <a:rPr lang="ru-RU" sz="1200" b="0" strike="noStrike" spc="-1">
                <a:solidFill>
                  <a:srgbClr val="000000"/>
                </a:solidFill>
                <a:uFill>
                  <a:solidFill>
                    <a:srgbClr val="FFFFFF"/>
                  </a:solidFill>
                </a:uFill>
                <a:latin typeface="Times New Roman"/>
                <a:ea typeface="Noto Sans CJK SC"/>
              </a:rPr>
              <a:t>Если узел хочет расшарить файл, он обрабатывает его, получая хэш, который идентифицирует этот файл в сети. Затем узел ищет несколько узлов, ID которых близки к хэшу файла и его имени (размеры хешей файлов и узлов совпадают, расстояние вычисляется применением операции </a:t>
            </a:r>
            <a:r>
              <a:rPr lang="en-US" sz="1200" b="0" strike="noStrike" spc="-1">
                <a:solidFill>
                  <a:srgbClr val="000000"/>
                </a:solidFill>
                <a:uFill>
                  <a:solidFill>
                    <a:srgbClr val="FFFFFF"/>
                  </a:solidFill>
                </a:uFill>
                <a:latin typeface="Times New Roman"/>
                <a:ea typeface="Noto Sans CJK SC"/>
              </a:rPr>
              <a:t>XOR </a:t>
            </a:r>
            <a:r>
              <a:rPr lang="ru-RU" sz="1200" b="0" strike="noStrike" spc="-1">
                <a:solidFill>
                  <a:srgbClr val="000000"/>
                </a:solidFill>
                <a:uFill>
                  <a:solidFill>
                    <a:srgbClr val="FFFFFF"/>
                  </a:solidFill>
                </a:uFill>
                <a:latin typeface="Times New Roman"/>
                <a:ea typeface="Noto Sans CJK SC"/>
              </a:rPr>
              <a:t>к хешам). На эти узлы отдается информация об адресе узла, на котором хранится файл.</a:t>
            </a:r>
            <a:endParaRPr lang="en-US" sz="1200" b="0" strike="noStrike" spc="-1">
              <a:solidFill>
                <a:srgbClr val="000000"/>
              </a:solidFill>
              <a:uFill>
                <a:solidFill>
                  <a:srgbClr val="FFFFFF"/>
                </a:solidFill>
              </a:uFill>
              <a:latin typeface="Times New Roman"/>
            </a:endParaRPr>
          </a:p>
          <a:p>
            <a:pPr>
              <a:lnSpc>
                <a:spcPct val="80000"/>
              </a:lnSpc>
            </a:pPr>
            <a:r>
              <a:rPr lang="ru-RU" sz="1200" b="0" strike="noStrike" spc="-1">
                <a:solidFill>
                  <a:srgbClr val="000000"/>
                </a:solidFill>
                <a:uFill>
                  <a:solidFill>
                    <a:srgbClr val="FFFFFF"/>
                  </a:solidFill>
                </a:uFill>
                <a:latin typeface="Times New Roman"/>
                <a:ea typeface="Noto Sans CJK SC"/>
              </a:rPr>
              <a:t> </a:t>
            </a:r>
            <a:endParaRPr lang="en-US" sz="1200" b="0" strike="noStrike" spc="-1">
              <a:solidFill>
                <a:srgbClr val="000000"/>
              </a:solidFill>
              <a:uFill>
                <a:solidFill>
                  <a:srgbClr val="FFFFFF"/>
                </a:solidFill>
              </a:uFill>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 name="TextShape 1"/>
          <p:cNvSpPr txBox="1"/>
          <p:nvPr/>
        </p:nvSpPr>
        <p:spPr>
          <a:xfrm>
            <a:off x="914400" y="4343400"/>
            <a:ext cx="5029200" cy="4114800"/>
          </a:xfrm>
          <a:prstGeom prst="rect">
            <a:avLst/>
          </a:pr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 name="CustomShape 1"/>
          <p:cNvSpPr/>
          <p:nvPr/>
        </p:nvSpPr>
        <p:spPr>
          <a:xfrm>
            <a:off x="3884760" y="8685360"/>
            <a:ext cx="297180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fld id="{730D1769-3487-4B9F-8B03-C063F9A91AE3}" type="slidenum">
              <a:rPr lang="en-US" sz="2400" b="0" strike="noStrike" spc="-1">
                <a:solidFill>
                  <a:srgbClr val="000000"/>
                </a:solidFill>
                <a:uFill>
                  <a:solidFill>
                    <a:srgbClr val="FFFFFF"/>
                  </a:solidFill>
                </a:uFill>
                <a:latin typeface="Times New Roman"/>
              </a:rPr>
              <a:t>8</a:t>
            </a:fld>
            <a:endParaRPr lang="en-US" sz="2400" b="0" strike="noStrike" spc="-1">
              <a:solidFill>
                <a:srgbClr val="000000"/>
              </a:solidFill>
              <a:uFill>
                <a:solidFill>
                  <a:srgbClr val="FFFFFF"/>
                </a:solidFill>
              </a:uFill>
              <a:latin typeface="Times New Roman"/>
            </a:endParaRPr>
          </a:p>
        </p:txBody>
      </p:sp>
      <p:sp>
        <p:nvSpPr>
          <p:cNvPr id="741" name="TextShape 2"/>
          <p:cNvSpPr txBox="1"/>
          <p:nvPr/>
        </p:nvSpPr>
        <p:spPr>
          <a:xfrm>
            <a:off x="914400" y="4343400"/>
            <a:ext cx="5029200" cy="4114800"/>
          </a:xfrm>
          <a:prstGeom prst="rect">
            <a:avLst/>
          </a:pr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 name="CustomShape 1"/>
          <p:cNvSpPr/>
          <p:nvPr/>
        </p:nvSpPr>
        <p:spPr>
          <a:xfrm>
            <a:off x="3884760" y="8685360"/>
            <a:ext cx="297180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fld id="{88AD47DC-CF2A-4E00-B2E2-171AFE6A5479}" type="slidenum">
              <a:rPr lang="en-US" sz="2400" b="0" strike="noStrike" spc="-1">
                <a:solidFill>
                  <a:srgbClr val="000000"/>
                </a:solidFill>
                <a:uFill>
                  <a:solidFill>
                    <a:srgbClr val="FFFFFF"/>
                  </a:solidFill>
                </a:uFill>
                <a:latin typeface="Times New Roman"/>
              </a:rPr>
              <a:t>9</a:t>
            </a:fld>
            <a:endParaRPr lang="en-US" sz="2400" b="0" strike="noStrike" spc="-1">
              <a:solidFill>
                <a:srgbClr val="000000"/>
              </a:solidFill>
              <a:uFill>
                <a:solidFill>
                  <a:srgbClr val="FFFFFF"/>
                </a:solidFill>
              </a:uFill>
              <a:latin typeface="Times New Roman"/>
            </a:endParaRPr>
          </a:p>
        </p:txBody>
      </p:sp>
      <p:sp>
        <p:nvSpPr>
          <p:cNvPr id="743" name="TextShape 2"/>
          <p:cNvSpPr txBox="1"/>
          <p:nvPr/>
        </p:nvSpPr>
        <p:spPr>
          <a:xfrm>
            <a:off x="914400" y="4343400"/>
            <a:ext cx="5029200" cy="4114800"/>
          </a:xfrm>
          <a:prstGeom prst="rect">
            <a:avLst/>
          </a:pr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30" name="PlaceHolder 2"/>
          <p:cNvSpPr>
            <a:spLocks noGrp="1"/>
          </p:cNvSpPr>
          <p:nvPr>
            <p:ph type="body"/>
          </p:nvPr>
        </p:nvSpPr>
        <p:spPr>
          <a:xfrm>
            <a:off x="457200" y="171936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1" name="PlaceHolder 3"/>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33"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5"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6" name="PlaceHolder 5"/>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38"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9" name="PlaceHolder 3"/>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pic>
        <p:nvPicPr>
          <p:cNvPr id="40" name="Рисунок 39"/>
          <p:cNvPicPr/>
          <p:nvPr/>
        </p:nvPicPr>
        <p:blipFill>
          <a:blip r:embed="rId2"/>
          <a:stretch/>
        </p:blipFill>
        <p:spPr>
          <a:xfrm>
            <a:off x="1807560" y="1719360"/>
            <a:ext cx="5527080" cy="4410000"/>
          </a:xfrm>
          <a:prstGeom prst="rect">
            <a:avLst/>
          </a:prstGeom>
          <a:ln>
            <a:noFill/>
          </a:ln>
        </p:spPr>
      </p:pic>
      <p:pic>
        <p:nvPicPr>
          <p:cNvPr id="41" name="Рисунок 40"/>
          <p:cNvPicPr/>
          <p:nvPr/>
        </p:nvPicPr>
        <p:blipFill>
          <a:blip r:embed="rId2"/>
          <a:stretch/>
        </p:blipFill>
        <p:spPr>
          <a:xfrm>
            <a:off x="1807560" y="1719360"/>
            <a:ext cx="5527080" cy="441000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51" name="PlaceHolder 2"/>
          <p:cNvSpPr>
            <a:spLocks noGrp="1"/>
          </p:cNvSpPr>
          <p:nvPr>
            <p:ph type="subTitle"/>
          </p:nvPr>
        </p:nvSpPr>
        <p:spPr>
          <a:xfrm>
            <a:off x="457200" y="1719360"/>
            <a:ext cx="8228160" cy="441000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53"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55"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56" name="PlaceHolder 3"/>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68000" y="115560"/>
            <a:ext cx="7126200" cy="533628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60"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9" name="PlaceHolder 2"/>
          <p:cNvSpPr>
            <a:spLocks noGrp="1"/>
          </p:cNvSpPr>
          <p:nvPr>
            <p:ph type="subTitle"/>
          </p:nvPr>
        </p:nvSpPr>
        <p:spPr>
          <a:xfrm>
            <a:off x="457200" y="1719360"/>
            <a:ext cx="8228160" cy="441000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64"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66"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68"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70" name="PlaceHolder 4"/>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72" name="PlaceHolder 2"/>
          <p:cNvSpPr>
            <a:spLocks noGrp="1"/>
          </p:cNvSpPr>
          <p:nvPr>
            <p:ph type="body"/>
          </p:nvPr>
        </p:nvSpPr>
        <p:spPr>
          <a:xfrm>
            <a:off x="457200" y="171936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75"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76"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77"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78" name="PlaceHolder 5"/>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80"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81" name="PlaceHolder 3"/>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pic>
        <p:nvPicPr>
          <p:cNvPr id="82" name="Рисунок 81"/>
          <p:cNvPicPr/>
          <p:nvPr/>
        </p:nvPicPr>
        <p:blipFill>
          <a:blip r:embed="rId2"/>
          <a:stretch/>
        </p:blipFill>
        <p:spPr>
          <a:xfrm>
            <a:off x="1807560" y="1719360"/>
            <a:ext cx="5527080" cy="4410000"/>
          </a:xfrm>
          <a:prstGeom prst="rect">
            <a:avLst/>
          </a:prstGeom>
          <a:ln>
            <a:noFill/>
          </a:ln>
        </p:spPr>
      </p:pic>
      <p:pic>
        <p:nvPicPr>
          <p:cNvPr id="83" name="Рисунок 82"/>
          <p:cNvPicPr/>
          <p:nvPr/>
        </p:nvPicPr>
        <p:blipFill>
          <a:blip r:embed="rId2"/>
          <a:stretch/>
        </p:blipFill>
        <p:spPr>
          <a:xfrm>
            <a:off x="1807560" y="1719360"/>
            <a:ext cx="5527080" cy="441000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2"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93" name="PlaceHolder 2"/>
          <p:cNvSpPr>
            <a:spLocks noGrp="1"/>
          </p:cNvSpPr>
          <p:nvPr>
            <p:ph type="subTitle"/>
          </p:nvPr>
        </p:nvSpPr>
        <p:spPr>
          <a:xfrm>
            <a:off x="457200" y="1719360"/>
            <a:ext cx="8228160" cy="441000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95"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97"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98" name="PlaceHolder 3"/>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9"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1"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0" name="PlaceHolder 1"/>
          <p:cNvSpPr>
            <a:spLocks noGrp="1"/>
          </p:cNvSpPr>
          <p:nvPr>
            <p:ph type="subTitle"/>
          </p:nvPr>
        </p:nvSpPr>
        <p:spPr>
          <a:xfrm>
            <a:off x="468000" y="115560"/>
            <a:ext cx="7126200" cy="533628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02"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03" name="PlaceHolder 3"/>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04" name="PlaceHolder 4"/>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06"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07"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08"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10"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11"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12" name="PlaceHolder 4"/>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14" name="PlaceHolder 2"/>
          <p:cNvSpPr>
            <a:spLocks noGrp="1"/>
          </p:cNvSpPr>
          <p:nvPr>
            <p:ph type="body"/>
          </p:nvPr>
        </p:nvSpPr>
        <p:spPr>
          <a:xfrm>
            <a:off x="457200" y="171936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15" name="PlaceHolder 3"/>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17"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18"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19"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20" name="PlaceHolder 5"/>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22"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23" name="PlaceHolder 3"/>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pic>
        <p:nvPicPr>
          <p:cNvPr id="124" name="Рисунок 123"/>
          <p:cNvPicPr/>
          <p:nvPr/>
        </p:nvPicPr>
        <p:blipFill>
          <a:blip r:embed="rId2"/>
          <a:stretch/>
        </p:blipFill>
        <p:spPr>
          <a:xfrm>
            <a:off x="1807560" y="1719360"/>
            <a:ext cx="5527080" cy="4410000"/>
          </a:xfrm>
          <a:prstGeom prst="rect">
            <a:avLst/>
          </a:prstGeom>
          <a:ln>
            <a:noFill/>
          </a:ln>
        </p:spPr>
      </p:pic>
      <p:pic>
        <p:nvPicPr>
          <p:cNvPr id="125" name="Рисунок 124"/>
          <p:cNvPicPr/>
          <p:nvPr/>
        </p:nvPicPr>
        <p:blipFill>
          <a:blip r:embed="rId2"/>
          <a:stretch/>
        </p:blipFill>
        <p:spPr>
          <a:xfrm>
            <a:off x="1807560" y="1719360"/>
            <a:ext cx="5527080" cy="4410000"/>
          </a:xfrm>
          <a:prstGeom prst="rect">
            <a:avLst/>
          </a:prstGeom>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4"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35" name="PlaceHolder 2"/>
          <p:cNvSpPr>
            <a:spLocks noGrp="1"/>
          </p:cNvSpPr>
          <p:nvPr>
            <p:ph type="subTitle"/>
          </p:nvPr>
        </p:nvSpPr>
        <p:spPr>
          <a:xfrm>
            <a:off x="457200" y="1719360"/>
            <a:ext cx="8228160" cy="441000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37"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3"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39"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40" name="PlaceHolder 3"/>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1"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2" name="PlaceHolder 1"/>
          <p:cNvSpPr>
            <a:spLocks noGrp="1"/>
          </p:cNvSpPr>
          <p:nvPr>
            <p:ph type="subTitle"/>
          </p:nvPr>
        </p:nvSpPr>
        <p:spPr>
          <a:xfrm>
            <a:off x="468000" y="115560"/>
            <a:ext cx="7126200" cy="533628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44"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45" name="PlaceHolder 3"/>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46" name="PlaceHolder 4"/>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48"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49"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50"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52"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53"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54" name="PlaceHolder 4"/>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56" name="PlaceHolder 2"/>
          <p:cNvSpPr>
            <a:spLocks noGrp="1"/>
          </p:cNvSpPr>
          <p:nvPr>
            <p:ph type="body"/>
          </p:nvPr>
        </p:nvSpPr>
        <p:spPr>
          <a:xfrm>
            <a:off x="457200" y="171936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57" name="PlaceHolder 3"/>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59"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60"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61"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62" name="PlaceHolder 5"/>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64"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65" name="PlaceHolder 3"/>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pic>
        <p:nvPicPr>
          <p:cNvPr id="166" name="Рисунок 165"/>
          <p:cNvPicPr/>
          <p:nvPr/>
        </p:nvPicPr>
        <p:blipFill>
          <a:blip r:embed="rId2"/>
          <a:stretch/>
        </p:blipFill>
        <p:spPr>
          <a:xfrm>
            <a:off x="1807560" y="1719360"/>
            <a:ext cx="5527080" cy="4410000"/>
          </a:xfrm>
          <a:prstGeom prst="rect">
            <a:avLst/>
          </a:prstGeom>
          <a:ln>
            <a:noFill/>
          </a:ln>
        </p:spPr>
      </p:pic>
      <p:pic>
        <p:nvPicPr>
          <p:cNvPr id="167" name="Рисунок 166"/>
          <p:cNvPicPr/>
          <p:nvPr/>
        </p:nvPicPr>
        <p:blipFill>
          <a:blip r:embed="rId2"/>
          <a:stretch/>
        </p:blipFill>
        <p:spPr>
          <a:xfrm>
            <a:off x="1807560" y="1719360"/>
            <a:ext cx="5527080" cy="4410000"/>
          </a:xfrm>
          <a:prstGeom prst="rect">
            <a:avLst/>
          </a:prstGeom>
          <a:ln>
            <a:noFill/>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3"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74" name="PlaceHolder 2"/>
          <p:cNvSpPr>
            <a:spLocks noGrp="1"/>
          </p:cNvSpPr>
          <p:nvPr>
            <p:ph type="subTitle"/>
          </p:nvPr>
        </p:nvSpPr>
        <p:spPr>
          <a:xfrm>
            <a:off x="457200" y="1719360"/>
            <a:ext cx="8228160" cy="441000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76"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78"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79" name="PlaceHolder 3"/>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0"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1" name="PlaceHolder 1"/>
          <p:cNvSpPr>
            <a:spLocks noGrp="1"/>
          </p:cNvSpPr>
          <p:nvPr>
            <p:ph type="subTitle"/>
          </p:nvPr>
        </p:nvSpPr>
        <p:spPr>
          <a:xfrm>
            <a:off x="468000" y="115560"/>
            <a:ext cx="7126200" cy="533628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83"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84" name="PlaceHolder 3"/>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85" name="PlaceHolder 4"/>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87"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88"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89"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91"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92"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93" name="PlaceHolder 4"/>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95" name="PlaceHolder 2"/>
          <p:cNvSpPr>
            <a:spLocks noGrp="1"/>
          </p:cNvSpPr>
          <p:nvPr>
            <p:ph type="body"/>
          </p:nvPr>
        </p:nvSpPr>
        <p:spPr>
          <a:xfrm>
            <a:off x="457200" y="171936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96" name="PlaceHolder 3"/>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98"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99"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00"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01" name="PlaceHolder 5"/>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68000" y="115560"/>
            <a:ext cx="7126200" cy="533628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02"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03"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04" name="PlaceHolder 3"/>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pic>
        <p:nvPicPr>
          <p:cNvPr id="205" name="Рисунок 204"/>
          <p:cNvPicPr/>
          <p:nvPr/>
        </p:nvPicPr>
        <p:blipFill>
          <a:blip r:embed="rId2"/>
          <a:stretch/>
        </p:blipFill>
        <p:spPr>
          <a:xfrm>
            <a:off x="1807560" y="1719360"/>
            <a:ext cx="5527080" cy="4410000"/>
          </a:xfrm>
          <a:prstGeom prst="rect">
            <a:avLst/>
          </a:prstGeom>
          <a:ln>
            <a:noFill/>
          </a:ln>
        </p:spPr>
      </p:pic>
      <p:pic>
        <p:nvPicPr>
          <p:cNvPr id="206" name="Рисунок 205"/>
          <p:cNvPicPr/>
          <p:nvPr/>
        </p:nvPicPr>
        <p:blipFill>
          <a:blip r:embed="rId2"/>
          <a:stretch/>
        </p:blipFill>
        <p:spPr>
          <a:xfrm>
            <a:off x="1807560" y="1719360"/>
            <a:ext cx="5527080" cy="4410000"/>
          </a:xfrm>
          <a:prstGeom prst="rect">
            <a:avLst/>
          </a:prstGeom>
          <a:ln>
            <a:noFill/>
          </a:ln>
        </p:spPr>
      </p:pic>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12"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13" name="PlaceHolder 2"/>
          <p:cNvSpPr>
            <a:spLocks noGrp="1"/>
          </p:cNvSpPr>
          <p:nvPr>
            <p:ph type="subTitle"/>
          </p:nvPr>
        </p:nvSpPr>
        <p:spPr>
          <a:xfrm>
            <a:off x="457200" y="1719360"/>
            <a:ext cx="8228160" cy="441000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4"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15"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17"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18" name="PlaceHolder 3"/>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9"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0" name="PlaceHolder 1"/>
          <p:cNvSpPr>
            <a:spLocks noGrp="1"/>
          </p:cNvSpPr>
          <p:nvPr>
            <p:ph type="subTitle"/>
          </p:nvPr>
        </p:nvSpPr>
        <p:spPr>
          <a:xfrm>
            <a:off x="468000" y="115560"/>
            <a:ext cx="7126200" cy="533628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1"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22"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23" name="PlaceHolder 3"/>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24" name="PlaceHolder 4"/>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26"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27"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28"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30"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31"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32" name="PlaceHolder 4"/>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18"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19" name="PlaceHolder 3"/>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0" name="PlaceHolder 4"/>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34" name="PlaceHolder 2"/>
          <p:cNvSpPr>
            <a:spLocks noGrp="1"/>
          </p:cNvSpPr>
          <p:nvPr>
            <p:ph type="body"/>
          </p:nvPr>
        </p:nvSpPr>
        <p:spPr>
          <a:xfrm>
            <a:off x="457200" y="171936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35" name="PlaceHolder 3"/>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36"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37"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38"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39"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40" name="PlaceHolder 5"/>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41"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42"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43" name="PlaceHolder 3"/>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pic>
        <p:nvPicPr>
          <p:cNvPr id="244" name="Рисунок 243"/>
          <p:cNvPicPr/>
          <p:nvPr/>
        </p:nvPicPr>
        <p:blipFill>
          <a:blip r:embed="rId2"/>
          <a:stretch/>
        </p:blipFill>
        <p:spPr>
          <a:xfrm>
            <a:off x="1807560" y="1719360"/>
            <a:ext cx="5527080" cy="4410000"/>
          </a:xfrm>
          <a:prstGeom prst="rect">
            <a:avLst/>
          </a:prstGeom>
          <a:ln>
            <a:noFill/>
          </a:ln>
        </p:spPr>
      </p:pic>
      <p:pic>
        <p:nvPicPr>
          <p:cNvPr id="245" name="Рисунок 244"/>
          <p:cNvPicPr/>
          <p:nvPr/>
        </p:nvPicPr>
        <p:blipFill>
          <a:blip r:embed="rId2"/>
          <a:stretch/>
        </p:blipFill>
        <p:spPr>
          <a:xfrm>
            <a:off x="1807560" y="1719360"/>
            <a:ext cx="5527080" cy="4410000"/>
          </a:xfrm>
          <a:prstGeom prst="rect">
            <a:avLst/>
          </a:prstGeom>
          <a:ln>
            <a:noFill/>
          </a:ln>
        </p:spPr>
      </p:pic>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51"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52" name="PlaceHolder 2"/>
          <p:cNvSpPr>
            <a:spLocks noGrp="1"/>
          </p:cNvSpPr>
          <p:nvPr>
            <p:ph type="subTitle"/>
          </p:nvPr>
        </p:nvSpPr>
        <p:spPr>
          <a:xfrm>
            <a:off x="457200" y="1719360"/>
            <a:ext cx="8228160" cy="441000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53"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54"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55"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56"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57" name="PlaceHolder 3"/>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58"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59" name="PlaceHolder 1"/>
          <p:cNvSpPr>
            <a:spLocks noGrp="1"/>
          </p:cNvSpPr>
          <p:nvPr>
            <p:ph type="subTitle"/>
          </p:nvPr>
        </p:nvSpPr>
        <p:spPr>
          <a:xfrm>
            <a:off x="468000" y="115560"/>
            <a:ext cx="7126200" cy="533628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60"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61"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62" name="PlaceHolder 3"/>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63" name="PlaceHolder 4"/>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2"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3"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4"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64"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65"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66"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67"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8"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69"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70"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71" name="PlaceHolder 4"/>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2"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73" name="PlaceHolder 2"/>
          <p:cNvSpPr>
            <a:spLocks noGrp="1"/>
          </p:cNvSpPr>
          <p:nvPr>
            <p:ph type="body"/>
          </p:nvPr>
        </p:nvSpPr>
        <p:spPr>
          <a:xfrm>
            <a:off x="457200" y="171936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74" name="PlaceHolder 3"/>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5"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76"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77"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78"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79" name="PlaceHolder 5"/>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80"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81"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82" name="PlaceHolder 3"/>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pic>
        <p:nvPicPr>
          <p:cNvPr id="283" name="Рисунок 282"/>
          <p:cNvPicPr/>
          <p:nvPr/>
        </p:nvPicPr>
        <p:blipFill>
          <a:blip r:embed="rId2"/>
          <a:stretch/>
        </p:blipFill>
        <p:spPr>
          <a:xfrm>
            <a:off x="1807560" y="1719360"/>
            <a:ext cx="5527080" cy="4410000"/>
          </a:xfrm>
          <a:prstGeom prst="rect">
            <a:avLst/>
          </a:prstGeom>
          <a:ln>
            <a:noFill/>
          </a:ln>
        </p:spPr>
      </p:pic>
      <p:pic>
        <p:nvPicPr>
          <p:cNvPr id="284" name="Рисунок 283"/>
          <p:cNvPicPr/>
          <p:nvPr/>
        </p:nvPicPr>
        <p:blipFill>
          <a:blip r:embed="rId2"/>
          <a:stretch/>
        </p:blipFill>
        <p:spPr>
          <a:xfrm>
            <a:off x="1807560" y="1719360"/>
            <a:ext cx="5527080" cy="4410000"/>
          </a:xfrm>
          <a:prstGeom prst="rect">
            <a:avLst/>
          </a:prstGeom>
          <a:ln>
            <a:noFill/>
          </a:ln>
        </p:spPr>
      </p:pic>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90"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91" name="PlaceHolder 2"/>
          <p:cNvSpPr>
            <a:spLocks noGrp="1"/>
          </p:cNvSpPr>
          <p:nvPr>
            <p:ph type="subTitle"/>
          </p:nvPr>
        </p:nvSpPr>
        <p:spPr>
          <a:xfrm>
            <a:off x="457200" y="1719360"/>
            <a:ext cx="8228160" cy="441000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92"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93"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94"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95"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96" name="PlaceHolder 3"/>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97"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26"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7"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28" name="PlaceHolder 4"/>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98" name="PlaceHolder 1"/>
          <p:cNvSpPr>
            <a:spLocks noGrp="1"/>
          </p:cNvSpPr>
          <p:nvPr>
            <p:ph type="subTitle"/>
          </p:nvPr>
        </p:nvSpPr>
        <p:spPr>
          <a:xfrm>
            <a:off x="468000" y="115560"/>
            <a:ext cx="7126200" cy="5336280"/>
          </a:xfrm>
          <a:prstGeom prst="rect">
            <a:avLst/>
          </a:prstGeom>
        </p:spPr>
        <p:txBody>
          <a:bodyPr lIns="0" tIns="0" rIns="0" bIns="0" anchor="ctr"/>
          <a:lstStyle/>
          <a:p>
            <a:pPr marL="342720" indent="-342720" algn="ctr"/>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99"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300"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01" name="PlaceHolder 3"/>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02" name="PlaceHolder 4"/>
          <p:cNvSpPr>
            <a:spLocks noGrp="1"/>
          </p:cNvSpPr>
          <p:nvPr>
            <p:ph type="body"/>
          </p:nvPr>
        </p:nvSpPr>
        <p:spPr>
          <a:xfrm>
            <a:off x="467352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03"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304" name="PlaceHolder 2"/>
          <p:cNvSpPr>
            <a:spLocks noGrp="1"/>
          </p:cNvSpPr>
          <p:nvPr>
            <p:ph type="body"/>
          </p:nvPr>
        </p:nvSpPr>
        <p:spPr>
          <a:xfrm>
            <a:off x="457200" y="1719360"/>
            <a:ext cx="401508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05"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06"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07"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308"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09"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10" name="PlaceHolder 4"/>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312" name="PlaceHolder 2"/>
          <p:cNvSpPr>
            <a:spLocks noGrp="1"/>
          </p:cNvSpPr>
          <p:nvPr>
            <p:ph type="body"/>
          </p:nvPr>
        </p:nvSpPr>
        <p:spPr>
          <a:xfrm>
            <a:off x="457200" y="171936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13" name="PlaceHolder 3"/>
          <p:cNvSpPr>
            <a:spLocks noGrp="1"/>
          </p:cNvSpPr>
          <p:nvPr>
            <p:ph type="body"/>
          </p:nvPr>
        </p:nvSpPr>
        <p:spPr>
          <a:xfrm>
            <a:off x="457200" y="4023000"/>
            <a:ext cx="822816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4"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315" name="PlaceHolder 2"/>
          <p:cNvSpPr>
            <a:spLocks noGrp="1"/>
          </p:cNvSpPr>
          <p:nvPr>
            <p:ph type="body"/>
          </p:nvPr>
        </p:nvSpPr>
        <p:spPr>
          <a:xfrm>
            <a:off x="45720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16" name="PlaceHolder 3"/>
          <p:cNvSpPr>
            <a:spLocks noGrp="1"/>
          </p:cNvSpPr>
          <p:nvPr>
            <p:ph type="body"/>
          </p:nvPr>
        </p:nvSpPr>
        <p:spPr>
          <a:xfrm>
            <a:off x="4673520" y="171936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17" name="PlaceHolder 4"/>
          <p:cNvSpPr>
            <a:spLocks noGrp="1"/>
          </p:cNvSpPr>
          <p:nvPr>
            <p:ph type="body"/>
          </p:nvPr>
        </p:nvSpPr>
        <p:spPr>
          <a:xfrm>
            <a:off x="467352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18" name="PlaceHolder 5"/>
          <p:cNvSpPr>
            <a:spLocks noGrp="1"/>
          </p:cNvSpPr>
          <p:nvPr>
            <p:ph type="body"/>
          </p:nvPr>
        </p:nvSpPr>
        <p:spPr>
          <a:xfrm>
            <a:off x="457200" y="4023000"/>
            <a:ext cx="4015080" cy="210348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9" name="PlaceHolder 1"/>
          <p:cNvSpPr>
            <a:spLocks noGrp="1"/>
          </p:cNvSpPr>
          <p:nvPr>
            <p:ph type="title"/>
          </p:nvPr>
        </p:nvSpPr>
        <p:spPr>
          <a:xfrm>
            <a:off x="468000" y="115560"/>
            <a:ext cx="7126200" cy="1150920"/>
          </a:xfrm>
          <a:prstGeom prst="rect">
            <a:avLst/>
          </a:prstGeom>
        </p:spPr>
        <p:txBody>
          <a:bodyPr lIns="90000" tIns="46800" rIns="90000" bIns="46800" anchor="b"/>
          <a:lstStyle/>
          <a:p>
            <a:endParaRPr lang="en-US" sz="3900" b="1" strike="noStrike" spc="-1">
              <a:solidFill>
                <a:srgbClr val="330066"/>
              </a:solidFill>
              <a:uFill>
                <a:solidFill>
                  <a:srgbClr val="FFFFFF"/>
                </a:solidFill>
              </a:uFill>
              <a:latin typeface="Arial"/>
            </a:endParaRPr>
          </a:p>
        </p:txBody>
      </p:sp>
      <p:sp>
        <p:nvSpPr>
          <p:cNvPr id="320" name="PlaceHolder 2"/>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sp>
        <p:nvSpPr>
          <p:cNvPr id="321" name="PlaceHolder 3"/>
          <p:cNvSpPr>
            <a:spLocks noGrp="1"/>
          </p:cNvSpPr>
          <p:nvPr>
            <p:ph type="body"/>
          </p:nvPr>
        </p:nvSpPr>
        <p:spPr>
          <a:xfrm>
            <a:off x="457200" y="1719360"/>
            <a:ext cx="8228160" cy="4410000"/>
          </a:xfrm>
          <a:prstGeom prst="rect">
            <a:avLst/>
          </a:prstGeom>
        </p:spPr>
        <p:txBody>
          <a:bodyPr lIns="90000" tIns="46800" rIns="90000" bIns="46800"/>
          <a:lstStyle/>
          <a:p>
            <a:endParaRPr lang="en-US" sz="3000" b="0" strike="noStrike" spc="-1">
              <a:solidFill>
                <a:srgbClr val="000000"/>
              </a:solidFill>
              <a:uFill>
                <a:solidFill>
                  <a:srgbClr val="FFFFFF"/>
                </a:solidFill>
              </a:uFill>
              <a:latin typeface="Arial"/>
            </a:endParaRPr>
          </a:p>
        </p:txBody>
      </p:sp>
      <p:pic>
        <p:nvPicPr>
          <p:cNvPr id="322" name="Рисунок 321"/>
          <p:cNvPicPr/>
          <p:nvPr/>
        </p:nvPicPr>
        <p:blipFill>
          <a:blip r:embed="rId2"/>
          <a:stretch/>
        </p:blipFill>
        <p:spPr>
          <a:xfrm>
            <a:off x="1807560" y="1719360"/>
            <a:ext cx="5527080" cy="4410000"/>
          </a:xfrm>
          <a:prstGeom prst="rect">
            <a:avLst/>
          </a:prstGeom>
          <a:ln>
            <a:noFill/>
          </a:ln>
        </p:spPr>
      </p:pic>
      <p:pic>
        <p:nvPicPr>
          <p:cNvPr id="323" name="Рисунок 322"/>
          <p:cNvPicPr/>
          <p:nvPr/>
        </p:nvPicPr>
        <p:blipFill>
          <a:blip r:embed="rId2"/>
          <a:stretch/>
        </p:blipFill>
        <p:spPr>
          <a:xfrm>
            <a:off x="1807560" y="1719360"/>
            <a:ext cx="5527080" cy="4410000"/>
          </a:xfrm>
          <a:prstGeom prst="rect">
            <a:avLst/>
          </a:prstGeom>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5.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PlaceHolder 1"/>
          <p:cNvSpPr>
            <a:spLocks noGrp="1"/>
          </p:cNvSpPr>
          <p:nvPr>
            <p:ph type="title"/>
          </p:nvPr>
        </p:nvSpPr>
        <p:spPr>
          <a:xfrm>
            <a:off x="468000" y="115560"/>
            <a:ext cx="7126200" cy="1150920"/>
          </a:xfrm>
          <a:prstGeom prst="rect">
            <a:avLst/>
          </a:prstGeom>
        </p:spPr>
        <p:txBody>
          <a:bodyPr lIns="90000" tIns="46800" rIns="90000" bIns="46800" anchor="b"/>
          <a:lstStyle/>
          <a:p>
            <a:r>
              <a:rPr lang="en-US" sz="3900" b="1" strike="noStrike" spc="-1">
                <a:solidFill>
                  <a:srgbClr val="330066"/>
                </a:solidFill>
                <a:uFill>
                  <a:solidFill>
                    <a:srgbClr val="FFFFFF"/>
                  </a:solidFill>
                </a:uFill>
                <a:latin typeface="Arial"/>
              </a:rPr>
              <a:t>Click to edit the title text format</a:t>
            </a:r>
          </a:p>
        </p:txBody>
      </p:sp>
      <p:sp>
        <p:nvSpPr>
          <p:cNvPr id="9" name="PlaceHolder 2"/>
          <p:cNvSpPr>
            <a:spLocks noGrp="1"/>
          </p:cNvSpPr>
          <p:nvPr>
            <p:ph type="body"/>
          </p:nvPr>
        </p:nvSpPr>
        <p:spPr>
          <a:xfrm>
            <a:off x="457200" y="1719360"/>
            <a:ext cx="8228160" cy="4410000"/>
          </a:xfrm>
          <a:prstGeom prst="rect">
            <a:avLst/>
          </a:prstGeom>
        </p:spPr>
        <p:txBody>
          <a:bodyPr lIns="90000" tIns="46800" rIns="90000" bIns="46800"/>
          <a:lstStyle/>
          <a:p>
            <a:pPr marL="342720" indent="-342720"/>
            <a:r>
              <a:rPr lang="en-US" sz="3000" b="0" strike="noStrike" spc="-1">
                <a:solidFill>
                  <a:srgbClr val="000000"/>
                </a:solidFill>
                <a:uFill>
                  <a:solidFill>
                    <a:srgbClr val="FFFFFF"/>
                  </a:solidFill>
                </a:uFill>
                <a:latin typeface="Arial"/>
              </a:rPr>
              <a:t>Click to edit the outline text format</a:t>
            </a:r>
          </a:p>
          <a:p>
            <a:pPr marL="742680" lvl="1" indent="-285480"/>
            <a:r>
              <a:rPr lang="en-US" sz="2600" b="0" strike="noStrike" spc="-1">
                <a:solidFill>
                  <a:srgbClr val="000000"/>
                </a:solidFill>
                <a:uFill>
                  <a:solidFill>
                    <a:srgbClr val="FFFFFF"/>
                  </a:solidFill>
                </a:uFill>
                <a:latin typeface="Arial"/>
              </a:rPr>
              <a:t>Second Outline Level</a:t>
            </a:r>
          </a:p>
          <a:p>
            <a:pPr marL="1143000" lvl="2" indent="-228600">
              <a:buClr>
                <a:srgbClr val="000000"/>
              </a:buClr>
              <a:buFont typeface="Times New Roman"/>
              <a:buChar char="•"/>
            </a:pPr>
            <a:r>
              <a:rPr lang="en-US" sz="2300" b="0" strike="noStrike" spc="-1">
                <a:solidFill>
                  <a:srgbClr val="000000"/>
                </a:solidFill>
                <a:uFill>
                  <a:solidFill>
                    <a:srgbClr val="FFFFFF"/>
                  </a:solidFill>
                </a:uFill>
                <a:latin typeface="Arial"/>
              </a:rPr>
              <a:t>Third Outline Level</a:t>
            </a:r>
          </a:p>
          <a:p>
            <a:pPr marL="1600200" lvl="3" indent="-228600">
              <a:buClr>
                <a:srgbClr val="000000"/>
              </a:buClr>
              <a:buFont typeface="Times New Roman"/>
              <a:buChar char="–"/>
            </a:pPr>
            <a:r>
              <a:rPr lang="en-US" sz="2000" b="0" strike="noStrike" spc="-1">
                <a:solidFill>
                  <a:srgbClr val="000000"/>
                </a:solidFill>
                <a:uFill>
                  <a:solidFill>
                    <a:srgbClr val="FFFFFF"/>
                  </a:solidFill>
                </a:uFill>
                <a:latin typeface="Arial"/>
              </a:rPr>
              <a:t>Fourth Outline Level</a:t>
            </a:r>
          </a:p>
          <a:p>
            <a:pPr marL="2057400" lvl="4" indent="-228600">
              <a:buClr>
                <a:srgbClr val="000000"/>
              </a:buClr>
              <a:buFont typeface="Times New Roman"/>
              <a:buChar char="»"/>
            </a:pPr>
            <a:r>
              <a:rPr lang="en-US" sz="2000" b="0" strike="noStrike" spc="-1">
                <a:solidFill>
                  <a:srgbClr val="000000"/>
                </a:solidFill>
                <a:uFill>
                  <a:solidFill>
                    <a:srgbClr val="FFFFFF"/>
                  </a:solidFill>
                </a:uFill>
                <a:latin typeface="Arial"/>
              </a:rPr>
              <a:t>Fifth Outline Level</a:t>
            </a:r>
          </a:p>
          <a:p>
            <a:pPr marL="2057400" lvl="5" indent="-228600">
              <a:buClr>
                <a:srgbClr val="000000"/>
              </a:buClr>
              <a:buFont typeface="Times New Roman"/>
              <a:buChar char="»"/>
            </a:pPr>
            <a:r>
              <a:rPr lang="en-US" sz="2000" b="0" strike="noStrike" spc="-1">
                <a:solidFill>
                  <a:srgbClr val="000000"/>
                </a:solidFill>
                <a:uFill>
                  <a:solidFill>
                    <a:srgbClr val="FFFFFF"/>
                  </a:solidFill>
                </a:uFill>
                <a:latin typeface="Arial"/>
              </a:rPr>
              <a:t>Sixth Outline Level</a:t>
            </a:r>
          </a:p>
          <a:p>
            <a:pPr marL="2057400" lvl="6" indent="-228600">
              <a:buClr>
                <a:srgbClr val="000000"/>
              </a:buClr>
              <a:buFont typeface="Times New Roman"/>
              <a:buChar char="»"/>
            </a:pPr>
            <a:r>
              <a:rPr lang="en-US" sz="2000" b="0" strike="noStrike" spc="-1">
                <a:solidFill>
                  <a:srgbClr val="000000"/>
                </a:solidFill>
                <a:uFill>
                  <a:solidFill>
                    <a:srgbClr val="FFFFFF"/>
                  </a:solidFill>
                </a:uFill>
                <a:latin typeface="Arial"/>
              </a:rPr>
              <a:t>Seventh Outline Level</a:t>
            </a:r>
          </a:p>
        </p:txBody>
      </p:sp>
      <p:sp>
        <p:nvSpPr>
          <p:cNvPr id="2" name="CustomShape 3"/>
          <p:cNvSpPr/>
          <p:nvPr/>
        </p:nvSpPr>
        <p:spPr>
          <a:xfrm>
            <a:off x="45720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 name="CustomShape 4"/>
          <p:cNvSpPr/>
          <p:nvPr/>
        </p:nvSpPr>
        <p:spPr>
          <a:xfrm>
            <a:off x="3124080" y="6248520"/>
            <a:ext cx="289584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 name="PlaceHolder 5"/>
          <p:cNvSpPr>
            <a:spLocks noGrp="1"/>
          </p:cNvSpPr>
          <p:nvPr>
            <p:ph type="sldNum"/>
          </p:nvPr>
        </p:nvSpPr>
        <p:spPr>
          <a:xfrm>
            <a:off x="6552720" y="6248160"/>
            <a:ext cx="2132280" cy="455400"/>
          </a:xfrm>
          <a:prstGeom prst="rect">
            <a:avLst/>
          </a:prstGeom>
        </p:spPr>
        <p:txBody>
          <a:bodyPr lIns="90000" tIns="46800" rIns="90000" bIns="46800"/>
          <a:lstStyle/>
          <a:p>
            <a:fld id="{4F49E3C9-B95F-48BB-88C3-601760367746}" type="slidenum">
              <a:rPr lang="ru-RU" sz="2400" b="0" strike="noStrike" spc="-1">
                <a:solidFill>
                  <a:srgbClr val="000000"/>
                </a:solidFill>
                <a:uFill>
                  <a:solidFill>
                    <a:srgbClr val="FFFFFF"/>
                  </a:solidFill>
                </a:uFill>
                <a:latin typeface="Times New Roman"/>
              </a:rPr>
              <a:t>‹#›</a:t>
            </a:fld>
            <a:endParaRPr lang="en-US" sz="2400" b="0" strike="noStrike" spc="-1">
              <a:solidFill>
                <a:srgbClr val="000000"/>
              </a:solidFill>
              <a:uFill>
                <a:solidFill>
                  <a:srgbClr val="FFFFFF"/>
                </a:solidFill>
              </a:uFill>
              <a:latin typeface="Times New Roman"/>
            </a:endParaRPr>
          </a:p>
        </p:txBody>
      </p:sp>
      <p:sp>
        <p:nvSpPr>
          <p:cNvPr id="5" name="Line 6"/>
          <p:cNvSpPr/>
          <p:nvPr/>
        </p:nvSpPr>
        <p:spPr>
          <a:xfrm>
            <a:off x="7596360" y="166680"/>
            <a:ext cx="1440" cy="124632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6" name="Line 7"/>
          <p:cNvSpPr/>
          <p:nvPr/>
        </p:nvSpPr>
        <p:spPr>
          <a:xfrm>
            <a:off x="468360" y="1413000"/>
            <a:ext cx="712800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pic>
        <p:nvPicPr>
          <p:cNvPr id="7" name="Рисунок 6"/>
          <p:cNvPicPr/>
          <p:nvPr/>
        </p:nvPicPr>
        <p:blipFill>
          <a:blip r:embed="rId14"/>
          <a:stretch/>
        </p:blipFill>
        <p:spPr>
          <a:xfrm>
            <a:off x="7812000" y="189000"/>
            <a:ext cx="1079640" cy="1079280"/>
          </a:xfrm>
          <a:prstGeom prst="rect">
            <a:avLst/>
          </a:prstGeom>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2" name="PlaceHolder 1"/>
          <p:cNvSpPr>
            <a:spLocks noGrp="1"/>
          </p:cNvSpPr>
          <p:nvPr>
            <p:ph type="title"/>
          </p:nvPr>
        </p:nvSpPr>
        <p:spPr>
          <a:xfrm>
            <a:off x="468000" y="115560"/>
            <a:ext cx="7126200" cy="1150920"/>
          </a:xfrm>
          <a:prstGeom prst="rect">
            <a:avLst/>
          </a:prstGeom>
        </p:spPr>
        <p:txBody>
          <a:bodyPr lIns="90000" tIns="46800" rIns="90000" bIns="46800" anchor="b"/>
          <a:lstStyle/>
          <a:p>
            <a:r>
              <a:rPr lang="en-US" sz="3900" b="1" strike="noStrike" spc="-1">
                <a:solidFill>
                  <a:srgbClr val="330066"/>
                </a:solidFill>
                <a:uFill>
                  <a:solidFill>
                    <a:srgbClr val="FFFFFF"/>
                  </a:solidFill>
                </a:uFill>
                <a:latin typeface="Arial"/>
              </a:rPr>
              <a:t>Click to edit the title text format</a:t>
            </a:r>
          </a:p>
        </p:txBody>
      </p:sp>
      <p:sp>
        <p:nvSpPr>
          <p:cNvPr id="43" name="PlaceHolder 2"/>
          <p:cNvSpPr>
            <a:spLocks noGrp="1"/>
          </p:cNvSpPr>
          <p:nvPr>
            <p:ph type="body"/>
          </p:nvPr>
        </p:nvSpPr>
        <p:spPr>
          <a:xfrm>
            <a:off x="457200" y="1719360"/>
            <a:ext cx="8228160" cy="4410000"/>
          </a:xfrm>
          <a:prstGeom prst="rect">
            <a:avLst/>
          </a:prstGeom>
        </p:spPr>
        <p:txBody>
          <a:bodyPr lIns="90000" tIns="46800" rIns="90000" bIns="46800"/>
          <a:lstStyle/>
          <a:p>
            <a:pPr marL="342720" indent="-342720"/>
            <a:r>
              <a:rPr lang="en-US" sz="3000" b="0" strike="noStrike" spc="-1">
                <a:solidFill>
                  <a:srgbClr val="000000"/>
                </a:solidFill>
                <a:uFill>
                  <a:solidFill>
                    <a:srgbClr val="FFFFFF"/>
                  </a:solidFill>
                </a:uFill>
                <a:latin typeface="Arial"/>
              </a:rPr>
              <a:t>Click to edit the outline text format</a:t>
            </a:r>
          </a:p>
          <a:p>
            <a:pPr marL="742680" lvl="1" indent="-285480"/>
            <a:r>
              <a:rPr lang="en-US" sz="2600" b="0" strike="noStrike" spc="-1">
                <a:solidFill>
                  <a:srgbClr val="000000"/>
                </a:solidFill>
                <a:uFill>
                  <a:solidFill>
                    <a:srgbClr val="FFFFFF"/>
                  </a:solidFill>
                </a:uFill>
                <a:latin typeface="Arial"/>
              </a:rPr>
              <a:t>Second Outline Level</a:t>
            </a:r>
          </a:p>
          <a:p>
            <a:pPr marL="1143000" lvl="2" indent="-228600">
              <a:buClr>
                <a:srgbClr val="000000"/>
              </a:buClr>
              <a:buFont typeface="Times New Roman"/>
              <a:buChar char="•"/>
            </a:pPr>
            <a:r>
              <a:rPr lang="en-US" sz="2300" b="0" strike="noStrike" spc="-1">
                <a:solidFill>
                  <a:srgbClr val="000000"/>
                </a:solidFill>
                <a:uFill>
                  <a:solidFill>
                    <a:srgbClr val="FFFFFF"/>
                  </a:solidFill>
                </a:uFill>
                <a:latin typeface="Arial"/>
              </a:rPr>
              <a:t>Third Outline Level</a:t>
            </a:r>
          </a:p>
          <a:p>
            <a:pPr marL="1600200" lvl="3" indent="-228600">
              <a:buClr>
                <a:srgbClr val="000000"/>
              </a:buClr>
              <a:buFont typeface="Times New Roman"/>
              <a:buChar char="–"/>
            </a:pPr>
            <a:r>
              <a:rPr lang="en-US" sz="2000" b="0" strike="noStrike" spc="-1">
                <a:solidFill>
                  <a:srgbClr val="000000"/>
                </a:solidFill>
                <a:uFill>
                  <a:solidFill>
                    <a:srgbClr val="FFFFFF"/>
                  </a:solidFill>
                </a:uFill>
                <a:latin typeface="Arial"/>
              </a:rPr>
              <a:t>Fourth Outline Level</a:t>
            </a:r>
          </a:p>
          <a:p>
            <a:pPr marL="2057400" lvl="4" indent="-228600">
              <a:buClr>
                <a:srgbClr val="000000"/>
              </a:buClr>
              <a:buFont typeface="Times New Roman"/>
              <a:buChar char="»"/>
            </a:pPr>
            <a:r>
              <a:rPr lang="en-US" sz="2000" b="0" strike="noStrike" spc="-1">
                <a:solidFill>
                  <a:srgbClr val="000000"/>
                </a:solidFill>
                <a:uFill>
                  <a:solidFill>
                    <a:srgbClr val="FFFFFF"/>
                  </a:solidFill>
                </a:uFill>
                <a:latin typeface="Arial"/>
              </a:rPr>
              <a:t>Fifth Outline Level</a:t>
            </a:r>
          </a:p>
          <a:p>
            <a:pPr marL="2057400" lvl="5" indent="-228600">
              <a:buClr>
                <a:srgbClr val="000000"/>
              </a:buClr>
              <a:buFont typeface="Times New Roman"/>
              <a:buChar char="»"/>
            </a:pPr>
            <a:r>
              <a:rPr lang="en-US" sz="2000" b="0" strike="noStrike" spc="-1">
                <a:solidFill>
                  <a:srgbClr val="000000"/>
                </a:solidFill>
                <a:uFill>
                  <a:solidFill>
                    <a:srgbClr val="FFFFFF"/>
                  </a:solidFill>
                </a:uFill>
                <a:latin typeface="Arial"/>
              </a:rPr>
              <a:t>Sixth Outline Level</a:t>
            </a:r>
          </a:p>
          <a:p>
            <a:pPr marL="2057400" lvl="6" indent="-228600">
              <a:buClr>
                <a:srgbClr val="000000"/>
              </a:buClr>
              <a:buFont typeface="Times New Roman"/>
              <a:buChar char="»"/>
            </a:pPr>
            <a:r>
              <a:rPr lang="en-US" sz="2000" b="0" strike="noStrike" spc="-1">
                <a:solidFill>
                  <a:srgbClr val="000000"/>
                </a:solidFill>
                <a:uFill>
                  <a:solidFill>
                    <a:srgbClr val="FFFFFF"/>
                  </a:solidFill>
                </a:uFill>
                <a:latin typeface="Arial"/>
              </a:rPr>
              <a:t>Seventh Outline Level</a:t>
            </a:r>
          </a:p>
        </p:txBody>
      </p:sp>
      <p:sp>
        <p:nvSpPr>
          <p:cNvPr id="44" name="CustomShape 3"/>
          <p:cNvSpPr/>
          <p:nvPr/>
        </p:nvSpPr>
        <p:spPr>
          <a:xfrm>
            <a:off x="45720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5" name="CustomShape 4"/>
          <p:cNvSpPr/>
          <p:nvPr/>
        </p:nvSpPr>
        <p:spPr>
          <a:xfrm>
            <a:off x="3124080" y="6248520"/>
            <a:ext cx="289584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6" name="PlaceHolder 5"/>
          <p:cNvSpPr>
            <a:spLocks noGrp="1"/>
          </p:cNvSpPr>
          <p:nvPr>
            <p:ph type="sldNum"/>
          </p:nvPr>
        </p:nvSpPr>
        <p:spPr>
          <a:xfrm>
            <a:off x="6552720" y="6248160"/>
            <a:ext cx="2132280" cy="455400"/>
          </a:xfrm>
          <a:prstGeom prst="rect">
            <a:avLst/>
          </a:prstGeom>
        </p:spPr>
        <p:txBody>
          <a:bodyPr lIns="90000" tIns="46800" rIns="90000" bIns="46800"/>
          <a:lstStyle/>
          <a:p>
            <a:pPr algn="r">
              <a:lnSpc>
                <a:spcPct val="100000"/>
              </a:lnSpc>
            </a:pPr>
            <a:fld id="{B3B46DEE-DFCC-4406-ADFC-B47DBFB89A28}" type="slidenum">
              <a:rPr lang="ru-RU" sz="1000" b="0" strike="noStrike" spc="-1">
                <a:solidFill>
                  <a:srgbClr val="000000"/>
                </a:solidFill>
                <a:uFill>
                  <a:solidFill>
                    <a:srgbClr val="FFFFFF"/>
                  </a:solidFill>
                </a:uFill>
                <a:latin typeface="Arial"/>
                <a:ea typeface="DejaVu Sans"/>
              </a:rPr>
              <a:t>‹#›</a:t>
            </a:fld>
            <a:endParaRPr lang="en-US" sz="2400" b="0" strike="noStrike" spc="-1">
              <a:solidFill>
                <a:srgbClr val="000000"/>
              </a:solidFill>
              <a:uFill>
                <a:solidFill>
                  <a:srgbClr val="FFFFFF"/>
                </a:solidFill>
              </a:uFill>
              <a:latin typeface="Times New Roman"/>
            </a:endParaRPr>
          </a:p>
        </p:txBody>
      </p:sp>
      <p:sp>
        <p:nvSpPr>
          <p:cNvPr id="47" name="Line 6"/>
          <p:cNvSpPr/>
          <p:nvPr/>
        </p:nvSpPr>
        <p:spPr>
          <a:xfrm>
            <a:off x="7596360" y="166680"/>
            <a:ext cx="1440" cy="124632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8" name="Line 7"/>
          <p:cNvSpPr/>
          <p:nvPr/>
        </p:nvSpPr>
        <p:spPr>
          <a:xfrm>
            <a:off x="468360" y="1413000"/>
            <a:ext cx="712800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pic>
        <p:nvPicPr>
          <p:cNvPr id="49" name="Рисунок 48"/>
          <p:cNvPicPr/>
          <p:nvPr/>
        </p:nvPicPr>
        <p:blipFill>
          <a:blip r:embed="rId14"/>
          <a:stretch/>
        </p:blipFill>
        <p:spPr>
          <a:xfrm>
            <a:off x="7812000" y="189000"/>
            <a:ext cx="1111320" cy="1111320"/>
          </a:xfrm>
          <a:prstGeom prst="rect">
            <a:avLst/>
          </a:prstGeom>
          <a:ln>
            <a:noFill/>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 name="PlaceHolder 1"/>
          <p:cNvSpPr>
            <a:spLocks noGrp="1"/>
          </p:cNvSpPr>
          <p:nvPr>
            <p:ph type="title"/>
          </p:nvPr>
        </p:nvSpPr>
        <p:spPr>
          <a:xfrm>
            <a:off x="468000" y="115560"/>
            <a:ext cx="7126200" cy="1150920"/>
          </a:xfrm>
          <a:prstGeom prst="rect">
            <a:avLst/>
          </a:prstGeom>
        </p:spPr>
        <p:txBody>
          <a:bodyPr lIns="90000" tIns="46800" rIns="90000" bIns="46800" anchor="b"/>
          <a:lstStyle/>
          <a:p>
            <a:r>
              <a:rPr lang="en-US" sz="3900" b="1" strike="noStrike" spc="-1">
                <a:solidFill>
                  <a:srgbClr val="330066"/>
                </a:solidFill>
                <a:uFill>
                  <a:solidFill>
                    <a:srgbClr val="FFFFFF"/>
                  </a:solidFill>
                </a:uFill>
                <a:latin typeface="Arial"/>
              </a:rPr>
              <a:t>Click to edit the title text format</a:t>
            </a:r>
          </a:p>
        </p:txBody>
      </p:sp>
      <p:sp>
        <p:nvSpPr>
          <p:cNvPr id="85" name="PlaceHolder 2"/>
          <p:cNvSpPr>
            <a:spLocks noGrp="1"/>
          </p:cNvSpPr>
          <p:nvPr>
            <p:ph type="body"/>
          </p:nvPr>
        </p:nvSpPr>
        <p:spPr>
          <a:xfrm>
            <a:off x="457200" y="1719360"/>
            <a:ext cx="8228160" cy="4410000"/>
          </a:xfrm>
          <a:prstGeom prst="rect">
            <a:avLst/>
          </a:prstGeom>
        </p:spPr>
        <p:txBody>
          <a:bodyPr lIns="90000" tIns="46800" rIns="90000" bIns="46800"/>
          <a:lstStyle/>
          <a:p>
            <a:pPr marL="342720" indent="-342720"/>
            <a:r>
              <a:rPr lang="en-US" sz="3000" b="0" strike="noStrike" spc="-1">
                <a:solidFill>
                  <a:srgbClr val="000000"/>
                </a:solidFill>
                <a:uFill>
                  <a:solidFill>
                    <a:srgbClr val="FFFFFF"/>
                  </a:solidFill>
                </a:uFill>
                <a:latin typeface="Arial"/>
              </a:rPr>
              <a:t>Click to edit the outline text format</a:t>
            </a:r>
          </a:p>
          <a:p>
            <a:pPr marL="742680" lvl="1" indent="-285480"/>
            <a:r>
              <a:rPr lang="en-US" sz="2600" b="0" strike="noStrike" spc="-1">
                <a:solidFill>
                  <a:srgbClr val="000000"/>
                </a:solidFill>
                <a:uFill>
                  <a:solidFill>
                    <a:srgbClr val="FFFFFF"/>
                  </a:solidFill>
                </a:uFill>
                <a:latin typeface="Arial"/>
              </a:rPr>
              <a:t>Second Outline Level</a:t>
            </a:r>
          </a:p>
          <a:p>
            <a:pPr marL="1143000" lvl="2" indent="-228600">
              <a:buClr>
                <a:srgbClr val="000000"/>
              </a:buClr>
              <a:buFont typeface="Times New Roman"/>
              <a:buChar char="•"/>
            </a:pPr>
            <a:r>
              <a:rPr lang="en-US" sz="2300" b="0" strike="noStrike" spc="-1">
                <a:solidFill>
                  <a:srgbClr val="000000"/>
                </a:solidFill>
                <a:uFill>
                  <a:solidFill>
                    <a:srgbClr val="FFFFFF"/>
                  </a:solidFill>
                </a:uFill>
                <a:latin typeface="Arial"/>
              </a:rPr>
              <a:t>Third Outline Level</a:t>
            </a:r>
          </a:p>
          <a:p>
            <a:pPr marL="1600200" lvl="3" indent="-228600">
              <a:buClr>
                <a:srgbClr val="000000"/>
              </a:buClr>
              <a:buFont typeface="Times New Roman"/>
              <a:buChar char="–"/>
            </a:pPr>
            <a:r>
              <a:rPr lang="en-US" sz="2000" b="0" strike="noStrike" spc="-1">
                <a:solidFill>
                  <a:srgbClr val="000000"/>
                </a:solidFill>
                <a:uFill>
                  <a:solidFill>
                    <a:srgbClr val="FFFFFF"/>
                  </a:solidFill>
                </a:uFill>
                <a:latin typeface="Arial"/>
              </a:rPr>
              <a:t>Fourth Outline Level</a:t>
            </a:r>
          </a:p>
          <a:p>
            <a:pPr marL="2057400" lvl="4" indent="-228600">
              <a:buClr>
                <a:srgbClr val="000000"/>
              </a:buClr>
              <a:buFont typeface="Times New Roman"/>
              <a:buChar char="»"/>
            </a:pPr>
            <a:r>
              <a:rPr lang="en-US" sz="2000" b="0" strike="noStrike" spc="-1">
                <a:solidFill>
                  <a:srgbClr val="000000"/>
                </a:solidFill>
                <a:uFill>
                  <a:solidFill>
                    <a:srgbClr val="FFFFFF"/>
                  </a:solidFill>
                </a:uFill>
                <a:latin typeface="Arial"/>
              </a:rPr>
              <a:t>Fifth Outline Level</a:t>
            </a:r>
          </a:p>
          <a:p>
            <a:pPr marL="2057400" lvl="5" indent="-228600">
              <a:buClr>
                <a:srgbClr val="000000"/>
              </a:buClr>
              <a:buFont typeface="Times New Roman"/>
              <a:buChar char="»"/>
            </a:pPr>
            <a:r>
              <a:rPr lang="en-US" sz="2000" b="0" strike="noStrike" spc="-1">
                <a:solidFill>
                  <a:srgbClr val="000000"/>
                </a:solidFill>
                <a:uFill>
                  <a:solidFill>
                    <a:srgbClr val="FFFFFF"/>
                  </a:solidFill>
                </a:uFill>
                <a:latin typeface="Arial"/>
              </a:rPr>
              <a:t>Sixth Outline Level</a:t>
            </a:r>
          </a:p>
          <a:p>
            <a:pPr marL="2057400" lvl="6" indent="-228600">
              <a:buClr>
                <a:srgbClr val="000000"/>
              </a:buClr>
              <a:buFont typeface="Times New Roman"/>
              <a:buChar char="»"/>
            </a:pPr>
            <a:r>
              <a:rPr lang="en-US" sz="2000" b="0" strike="noStrike" spc="-1">
                <a:solidFill>
                  <a:srgbClr val="000000"/>
                </a:solidFill>
                <a:uFill>
                  <a:solidFill>
                    <a:srgbClr val="FFFFFF"/>
                  </a:solidFill>
                </a:uFill>
                <a:latin typeface="Arial"/>
              </a:rPr>
              <a:t>Seventh Outline Level</a:t>
            </a:r>
          </a:p>
        </p:txBody>
      </p:sp>
      <p:sp>
        <p:nvSpPr>
          <p:cNvPr id="86" name="CustomShape 3"/>
          <p:cNvSpPr/>
          <p:nvPr/>
        </p:nvSpPr>
        <p:spPr>
          <a:xfrm>
            <a:off x="45720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87" name="CustomShape 4"/>
          <p:cNvSpPr/>
          <p:nvPr/>
        </p:nvSpPr>
        <p:spPr>
          <a:xfrm>
            <a:off x="3124080" y="6248520"/>
            <a:ext cx="289584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88" name="PlaceHolder 5"/>
          <p:cNvSpPr>
            <a:spLocks noGrp="1"/>
          </p:cNvSpPr>
          <p:nvPr>
            <p:ph type="sldNum"/>
          </p:nvPr>
        </p:nvSpPr>
        <p:spPr>
          <a:xfrm>
            <a:off x="6552720" y="6248160"/>
            <a:ext cx="2132280" cy="455400"/>
          </a:xfrm>
          <a:prstGeom prst="rect">
            <a:avLst/>
          </a:prstGeom>
        </p:spPr>
        <p:txBody>
          <a:bodyPr lIns="90000" tIns="46800" rIns="90000" bIns="46800"/>
          <a:lstStyle/>
          <a:p>
            <a:pPr algn="r">
              <a:lnSpc>
                <a:spcPct val="100000"/>
              </a:lnSpc>
            </a:pPr>
            <a:fld id="{BA278455-8A7B-4652-BD59-F73CD8B36DC9}" type="slidenum">
              <a:rPr lang="ru-RU" sz="1000" b="0" strike="noStrike" spc="-1">
                <a:solidFill>
                  <a:srgbClr val="000000"/>
                </a:solidFill>
                <a:uFill>
                  <a:solidFill>
                    <a:srgbClr val="FFFFFF"/>
                  </a:solidFill>
                </a:uFill>
                <a:latin typeface="Arial"/>
                <a:ea typeface="DejaVu Sans"/>
              </a:rPr>
              <a:t>‹#›</a:t>
            </a:fld>
            <a:endParaRPr lang="en-US" sz="2400" b="0" strike="noStrike" spc="-1">
              <a:solidFill>
                <a:srgbClr val="000000"/>
              </a:solidFill>
              <a:uFill>
                <a:solidFill>
                  <a:srgbClr val="FFFFFF"/>
                </a:solidFill>
              </a:uFill>
              <a:latin typeface="Times New Roman"/>
            </a:endParaRPr>
          </a:p>
        </p:txBody>
      </p:sp>
      <p:sp>
        <p:nvSpPr>
          <p:cNvPr id="89" name="Line 6"/>
          <p:cNvSpPr/>
          <p:nvPr/>
        </p:nvSpPr>
        <p:spPr>
          <a:xfrm>
            <a:off x="7596360" y="166680"/>
            <a:ext cx="1440" cy="124632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90" name="Line 7"/>
          <p:cNvSpPr/>
          <p:nvPr/>
        </p:nvSpPr>
        <p:spPr>
          <a:xfrm>
            <a:off x="468360" y="1413000"/>
            <a:ext cx="712800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pic>
        <p:nvPicPr>
          <p:cNvPr id="91" name="Рисунок 90"/>
          <p:cNvPicPr/>
          <p:nvPr/>
        </p:nvPicPr>
        <p:blipFill>
          <a:blip r:embed="rId14"/>
          <a:stretch/>
        </p:blipFill>
        <p:spPr>
          <a:xfrm>
            <a:off x="7635960" y="476280"/>
            <a:ext cx="1508040" cy="674640"/>
          </a:xfrm>
          <a:prstGeom prst="rect">
            <a:avLst/>
          </a:prstGeom>
          <a:ln>
            <a:noFill/>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 name="PlaceHolder 1"/>
          <p:cNvSpPr>
            <a:spLocks noGrp="1"/>
          </p:cNvSpPr>
          <p:nvPr>
            <p:ph type="title"/>
          </p:nvPr>
        </p:nvSpPr>
        <p:spPr>
          <a:xfrm>
            <a:off x="468000" y="115560"/>
            <a:ext cx="7126200" cy="1150920"/>
          </a:xfrm>
          <a:prstGeom prst="rect">
            <a:avLst/>
          </a:prstGeom>
        </p:spPr>
        <p:txBody>
          <a:bodyPr lIns="90000" tIns="46800" rIns="90000" bIns="46800" anchor="b"/>
          <a:lstStyle/>
          <a:p>
            <a:r>
              <a:rPr lang="en-US" sz="3900" b="1" strike="noStrike" spc="-1">
                <a:solidFill>
                  <a:srgbClr val="330066"/>
                </a:solidFill>
                <a:uFill>
                  <a:solidFill>
                    <a:srgbClr val="FFFFFF"/>
                  </a:solidFill>
                </a:uFill>
                <a:latin typeface="Arial"/>
              </a:rPr>
              <a:t>Click to edit the title text format</a:t>
            </a:r>
          </a:p>
        </p:txBody>
      </p:sp>
      <p:sp>
        <p:nvSpPr>
          <p:cNvPr id="127" name="PlaceHolder 2"/>
          <p:cNvSpPr>
            <a:spLocks noGrp="1"/>
          </p:cNvSpPr>
          <p:nvPr>
            <p:ph type="body"/>
          </p:nvPr>
        </p:nvSpPr>
        <p:spPr>
          <a:xfrm>
            <a:off x="457200" y="1719360"/>
            <a:ext cx="8228160" cy="4410000"/>
          </a:xfrm>
          <a:prstGeom prst="rect">
            <a:avLst/>
          </a:prstGeom>
        </p:spPr>
        <p:txBody>
          <a:bodyPr lIns="90000" tIns="46800" rIns="90000" bIns="46800"/>
          <a:lstStyle/>
          <a:p>
            <a:pPr marL="342720" indent="-342720"/>
            <a:r>
              <a:rPr lang="en-US" sz="3000" b="0" strike="noStrike" spc="-1">
                <a:solidFill>
                  <a:srgbClr val="000000"/>
                </a:solidFill>
                <a:uFill>
                  <a:solidFill>
                    <a:srgbClr val="FFFFFF"/>
                  </a:solidFill>
                </a:uFill>
                <a:latin typeface="Arial"/>
              </a:rPr>
              <a:t>Click to edit the outline text format</a:t>
            </a:r>
          </a:p>
          <a:p>
            <a:pPr marL="742680" lvl="1" indent="-285480"/>
            <a:r>
              <a:rPr lang="en-US" sz="2600" b="0" strike="noStrike" spc="-1">
                <a:solidFill>
                  <a:srgbClr val="000000"/>
                </a:solidFill>
                <a:uFill>
                  <a:solidFill>
                    <a:srgbClr val="FFFFFF"/>
                  </a:solidFill>
                </a:uFill>
                <a:latin typeface="Arial"/>
              </a:rPr>
              <a:t>Second Outline Level</a:t>
            </a:r>
          </a:p>
          <a:p>
            <a:pPr marL="1143000" lvl="2" indent="-228600">
              <a:buClr>
                <a:srgbClr val="000000"/>
              </a:buClr>
              <a:buFont typeface="Times New Roman"/>
              <a:buChar char="•"/>
            </a:pPr>
            <a:r>
              <a:rPr lang="en-US" sz="2300" b="0" strike="noStrike" spc="-1">
                <a:solidFill>
                  <a:srgbClr val="000000"/>
                </a:solidFill>
                <a:uFill>
                  <a:solidFill>
                    <a:srgbClr val="FFFFFF"/>
                  </a:solidFill>
                </a:uFill>
                <a:latin typeface="Arial"/>
              </a:rPr>
              <a:t>Third Outline Level</a:t>
            </a:r>
          </a:p>
          <a:p>
            <a:pPr marL="1600200" lvl="3" indent="-228600">
              <a:buClr>
                <a:srgbClr val="000000"/>
              </a:buClr>
              <a:buFont typeface="Times New Roman"/>
              <a:buChar char="–"/>
            </a:pPr>
            <a:r>
              <a:rPr lang="en-US" sz="2000" b="0" strike="noStrike" spc="-1">
                <a:solidFill>
                  <a:srgbClr val="000000"/>
                </a:solidFill>
                <a:uFill>
                  <a:solidFill>
                    <a:srgbClr val="FFFFFF"/>
                  </a:solidFill>
                </a:uFill>
                <a:latin typeface="Arial"/>
              </a:rPr>
              <a:t>Fourth Outline Level</a:t>
            </a:r>
          </a:p>
          <a:p>
            <a:pPr marL="2057400" lvl="4" indent="-228600">
              <a:buClr>
                <a:srgbClr val="000000"/>
              </a:buClr>
              <a:buFont typeface="Times New Roman"/>
              <a:buChar char="»"/>
            </a:pPr>
            <a:r>
              <a:rPr lang="en-US" sz="2000" b="0" strike="noStrike" spc="-1">
                <a:solidFill>
                  <a:srgbClr val="000000"/>
                </a:solidFill>
                <a:uFill>
                  <a:solidFill>
                    <a:srgbClr val="FFFFFF"/>
                  </a:solidFill>
                </a:uFill>
                <a:latin typeface="Arial"/>
              </a:rPr>
              <a:t>Fifth Outline Level</a:t>
            </a:r>
          </a:p>
          <a:p>
            <a:pPr marL="2057400" lvl="5" indent="-228600">
              <a:buClr>
                <a:srgbClr val="000000"/>
              </a:buClr>
              <a:buFont typeface="Times New Roman"/>
              <a:buChar char="»"/>
            </a:pPr>
            <a:r>
              <a:rPr lang="en-US" sz="2000" b="0" strike="noStrike" spc="-1">
                <a:solidFill>
                  <a:srgbClr val="000000"/>
                </a:solidFill>
                <a:uFill>
                  <a:solidFill>
                    <a:srgbClr val="FFFFFF"/>
                  </a:solidFill>
                </a:uFill>
                <a:latin typeface="Arial"/>
              </a:rPr>
              <a:t>Sixth Outline Level</a:t>
            </a:r>
          </a:p>
          <a:p>
            <a:pPr marL="2057400" lvl="6" indent="-228600">
              <a:buClr>
                <a:srgbClr val="000000"/>
              </a:buClr>
              <a:buFont typeface="Times New Roman"/>
              <a:buChar char="»"/>
            </a:pPr>
            <a:r>
              <a:rPr lang="en-US" sz="2000" b="0" strike="noStrike" spc="-1">
                <a:solidFill>
                  <a:srgbClr val="000000"/>
                </a:solidFill>
                <a:uFill>
                  <a:solidFill>
                    <a:srgbClr val="FFFFFF"/>
                  </a:solidFill>
                </a:uFill>
                <a:latin typeface="Arial"/>
              </a:rPr>
              <a:t>Seventh Outline Level</a:t>
            </a:r>
          </a:p>
        </p:txBody>
      </p:sp>
      <p:sp>
        <p:nvSpPr>
          <p:cNvPr id="128" name="CustomShape 3"/>
          <p:cNvSpPr/>
          <p:nvPr/>
        </p:nvSpPr>
        <p:spPr>
          <a:xfrm>
            <a:off x="45720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129" name="CustomShape 4"/>
          <p:cNvSpPr/>
          <p:nvPr/>
        </p:nvSpPr>
        <p:spPr>
          <a:xfrm>
            <a:off x="3124080" y="6248520"/>
            <a:ext cx="289584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130" name="PlaceHolder 5"/>
          <p:cNvSpPr>
            <a:spLocks noGrp="1"/>
          </p:cNvSpPr>
          <p:nvPr>
            <p:ph type="sldNum"/>
          </p:nvPr>
        </p:nvSpPr>
        <p:spPr>
          <a:xfrm>
            <a:off x="6552720" y="6248160"/>
            <a:ext cx="2132280" cy="455400"/>
          </a:xfrm>
          <a:prstGeom prst="rect">
            <a:avLst/>
          </a:prstGeom>
        </p:spPr>
        <p:txBody>
          <a:bodyPr lIns="90000" tIns="46800" rIns="90000" bIns="46800"/>
          <a:lstStyle/>
          <a:p>
            <a:pPr algn="r">
              <a:lnSpc>
                <a:spcPct val="100000"/>
              </a:lnSpc>
            </a:pPr>
            <a:fld id="{ED5632A7-2776-4EC0-B405-2262C86EABEB}" type="slidenum">
              <a:rPr lang="ru-RU" sz="1000" b="0" strike="noStrike" spc="-1">
                <a:solidFill>
                  <a:srgbClr val="000000"/>
                </a:solidFill>
                <a:uFill>
                  <a:solidFill>
                    <a:srgbClr val="FFFFFF"/>
                  </a:solidFill>
                </a:uFill>
                <a:latin typeface="Arial"/>
                <a:ea typeface="DejaVu Sans"/>
              </a:rPr>
              <a:t>‹#›</a:t>
            </a:fld>
            <a:endParaRPr lang="en-US" sz="2400" b="0" strike="noStrike" spc="-1">
              <a:solidFill>
                <a:srgbClr val="000000"/>
              </a:solidFill>
              <a:uFill>
                <a:solidFill>
                  <a:srgbClr val="FFFFFF"/>
                </a:solidFill>
              </a:uFill>
              <a:latin typeface="Times New Roman"/>
            </a:endParaRPr>
          </a:p>
        </p:txBody>
      </p:sp>
      <p:sp>
        <p:nvSpPr>
          <p:cNvPr id="131" name="Line 6"/>
          <p:cNvSpPr/>
          <p:nvPr/>
        </p:nvSpPr>
        <p:spPr>
          <a:xfrm>
            <a:off x="7596360" y="166680"/>
            <a:ext cx="1440" cy="124632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32" name="Line 7"/>
          <p:cNvSpPr/>
          <p:nvPr/>
        </p:nvSpPr>
        <p:spPr>
          <a:xfrm>
            <a:off x="468360" y="1413000"/>
            <a:ext cx="712800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pic>
        <p:nvPicPr>
          <p:cNvPr id="133" name="Рисунок 132"/>
          <p:cNvPicPr/>
          <p:nvPr/>
        </p:nvPicPr>
        <p:blipFill>
          <a:blip r:embed="rId14"/>
          <a:stretch/>
        </p:blipFill>
        <p:spPr>
          <a:xfrm>
            <a:off x="7812000" y="189000"/>
            <a:ext cx="1133640" cy="1019160"/>
          </a:xfrm>
          <a:prstGeom prst="rect">
            <a:avLst/>
          </a:prstGeom>
          <a:ln>
            <a:noFill/>
          </a:ln>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8" name="PlaceHolder 1"/>
          <p:cNvSpPr>
            <a:spLocks noGrp="1"/>
          </p:cNvSpPr>
          <p:nvPr>
            <p:ph type="title"/>
          </p:nvPr>
        </p:nvSpPr>
        <p:spPr>
          <a:xfrm>
            <a:off x="468000" y="115560"/>
            <a:ext cx="7126200" cy="1150920"/>
          </a:xfrm>
          <a:prstGeom prst="rect">
            <a:avLst/>
          </a:prstGeom>
        </p:spPr>
        <p:txBody>
          <a:bodyPr lIns="90000" tIns="46800" rIns="90000" bIns="46800" anchor="b"/>
          <a:lstStyle/>
          <a:p>
            <a:r>
              <a:rPr lang="en-US" sz="3900" b="1" strike="noStrike" spc="-1">
                <a:solidFill>
                  <a:srgbClr val="330066"/>
                </a:solidFill>
                <a:uFill>
                  <a:solidFill>
                    <a:srgbClr val="FFFFFF"/>
                  </a:solidFill>
                </a:uFill>
                <a:latin typeface="Arial"/>
              </a:rPr>
              <a:t>Click to edit the title text format</a:t>
            </a:r>
          </a:p>
        </p:txBody>
      </p:sp>
      <p:sp>
        <p:nvSpPr>
          <p:cNvPr id="169" name="PlaceHolder 2"/>
          <p:cNvSpPr>
            <a:spLocks noGrp="1"/>
          </p:cNvSpPr>
          <p:nvPr>
            <p:ph type="body"/>
          </p:nvPr>
        </p:nvSpPr>
        <p:spPr>
          <a:xfrm>
            <a:off x="457200" y="1719360"/>
            <a:ext cx="8228160" cy="4410000"/>
          </a:xfrm>
          <a:prstGeom prst="rect">
            <a:avLst/>
          </a:prstGeom>
        </p:spPr>
        <p:txBody>
          <a:bodyPr lIns="90000" tIns="46800" rIns="90000" bIns="46800"/>
          <a:lstStyle/>
          <a:p>
            <a:pPr marL="342720" indent="-342720"/>
            <a:r>
              <a:rPr lang="en-US" sz="3000" b="0" strike="noStrike" spc="-1">
                <a:solidFill>
                  <a:srgbClr val="000000"/>
                </a:solidFill>
                <a:uFill>
                  <a:solidFill>
                    <a:srgbClr val="FFFFFF"/>
                  </a:solidFill>
                </a:uFill>
                <a:latin typeface="Arial"/>
              </a:rPr>
              <a:t>Click to edit the outline text format</a:t>
            </a:r>
          </a:p>
          <a:p>
            <a:pPr marL="742680" lvl="1" indent="-285480"/>
            <a:r>
              <a:rPr lang="en-US" sz="2600" b="0" strike="noStrike" spc="-1">
                <a:solidFill>
                  <a:srgbClr val="000000"/>
                </a:solidFill>
                <a:uFill>
                  <a:solidFill>
                    <a:srgbClr val="FFFFFF"/>
                  </a:solidFill>
                </a:uFill>
                <a:latin typeface="Arial"/>
              </a:rPr>
              <a:t>Second Outline Level</a:t>
            </a:r>
          </a:p>
          <a:p>
            <a:pPr marL="1143000" lvl="2" indent="-228600">
              <a:buClr>
                <a:srgbClr val="000000"/>
              </a:buClr>
              <a:buFont typeface="Times New Roman"/>
              <a:buChar char="•"/>
            </a:pPr>
            <a:r>
              <a:rPr lang="en-US" sz="2300" b="0" strike="noStrike" spc="-1">
                <a:solidFill>
                  <a:srgbClr val="000000"/>
                </a:solidFill>
                <a:uFill>
                  <a:solidFill>
                    <a:srgbClr val="FFFFFF"/>
                  </a:solidFill>
                </a:uFill>
                <a:latin typeface="Arial"/>
              </a:rPr>
              <a:t>Third Outline Level</a:t>
            </a:r>
          </a:p>
          <a:p>
            <a:pPr marL="1600200" lvl="3" indent="-228600">
              <a:buClr>
                <a:srgbClr val="000000"/>
              </a:buClr>
              <a:buFont typeface="Times New Roman"/>
              <a:buChar char="–"/>
            </a:pPr>
            <a:r>
              <a:rPr lang="en-US" sz="2000" b="0" strike="noStrike" spc="-1">
                <a:solidFill>
                  <a:srgbClr val="000000"/>
                </a:solidFill>
                <a:uFill>
                  <a:solidFill>
                    <a:srgbClr val="FFFFFF"/>
                  </a:solidFill>
                </a:uFill>
                <a:latin typeface="Arial"/>
              </a:rPr>
              <a:t>Fourth Outline Level</a:t>
            </a:r>
          </a:p>
          <a:p>
            <a:pPr marL="2057400" lvl="4" indent="-228600">
              <a:buClr>
                <a:srgbClr val="000000"/>
              </a:buClr>
              <a:buFont typeface="Times New Roman"/>
              <a:buChar char="»"/>
            </a:pPr>
            <a:r>
              <a:rPr lang="en-US" sz="2000" b="0" strike="noStrike" spc="-1">
                <a:solidFill>
                  <a:srgbClr val="000000"/>
                </a:solidFill>
                <a:uFill>
                  <a:solidFill>
                    <a:srgbClr val="FFFFFF"/>
                  </a:solidFill>
                </a:uFill>
                <a:latin typeface="Arial"/>
              </a:rPr>
              <a:t>Fifth Outline Level</a:t>
            </a:r>
          </a:p>
          <a:p>
            <a:pPr marL="2057400" lvl="5" indent="-228600">
              <a:buClr>
                <a:srgbClr val="000000"/>
              </a:buClr>
              <a:buFont typeface="Times New Roman"/>
              <a:buChar char="»"/>
            </a:pPr>
            <a:r>
              <a:rPr lang="en-US" sz="2000" b="0" strike="noStrike" spc="-1">
                <a:solidFill>
                  <a:srgbClr val="000000"/>
                </a:solidFill>
                <a:uFill>
                  <a:solidFill>
                    <a:srgbClr val="FFFFFF"/>
                  </a:solidFill>
                </a:uFill>
                <a:latin typeface="Arial"/>
              </a:rPr>
              <a:t>Sixth Outline Level</a:t>
            </a:r>
          </a:p>
          <a:p>
            <a:pPr marL="2057400" lvl="6" indent="-228600">
              <a:buClr>
                <a:srgbClr val="000000"/>
              </a:buClr>
              <a:buFont typeface="Times New Roman"/>
              <a:buChar char="»"/>
            </a:pPr>
            <a:r>
              <a:rPr lang="en-US" sz="2000" b="0" strike="noStrike" spc="-1">
                <a:solidFill>
                  <a:srgbClr val="000000"/>
                </a:solidFill>
                <a:uFill>
                  <a:solidFill>
                    <a:srgbClr val="FFFFFF"/>
                  </a:solidFill>
                </a:uFill>
                <a:latin typeface="Arial"/>
              </a:rPr>
              <a:t>Seventh Outline Level</a:t>
            </a:r>
          </a:p>
        </p:txBody>
      </p:sp>
      <p:sp>
        <p:nvSpPr>
          <p:cNvPr id="170" name="CustomShape 3"/>
          <p:cNvSpPr/>
          <p:nvPr/>
        </p:nvSpPr>
        <p:spPr>
          <a:xfrm>
            <a:off x="45720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171" name="CustomShape 4"/>
          <p:cNvSpPr/>
          <p:nvPr/>
        </p:nvSpPr>
        <p:spPr>
          <a:xfrm>
            <a:off x="3124080" y="6248520"/>
            <a:ext cx="289584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172" name="PlaceHolder 5"/>
          <p:cNvSpPr>
            <a:spLocks noGrp="1"/>
          </p:cNvSpPr>
          <p:nvPr>
            <p:ph type="sldNum"/>
          </p:nvPr>
        </p:nvSpPr>
        <p:spPr>
          <a:xfrm>
            <a:off x="6552720" y="6248160"/>
            <a:ext cx="2132280" cy="455400"/>
          </a:xfrm>
          <a:prstGeom prst="rect">
            <a:avLst/>
          </a:prstGeom>
        </p:spPr>
        <p:txBody>
          <a:bodyPr lIns="90000" tIns="46800" rIns="90000" bIns="46800"/>
          <a:lstStyle/>
          <a:p>
            <a:pPr algn="r">
              <a:lnSpc>
                <a:spcPct val="100000"/>
              </a:lnSpc>
            </a:pPr>
            <a:fld id="{AA4E8D3D-E448-4F3E-BD22-AC4DA1CA8758}" type="slidenum">
              <a:rPr lang="ru-RU" sz="1000" b="0" strike="noStrike" spc="-1">
                <a:solidFill>
                  <a:srgbClr val="000000"/>
                </a:solidFill>
                <a:uFill>
                  <a:solidFill>
                    <a:srgbClr val="FFFFFF"/>
                  </a:solidFill>
                </a:uFill>
                <a:latin typeface="Arial"/>
                <a:ea typeface="DejaVu Sans"/>
              </a:rPr>
              <a:t>‹#›</a:t>
            </a:fld>
            <a:endParaRPr lang="en-US" sz="2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7" name="PlaceHolder 1"/>
          <p:cNvSpPr>
            <a:spLocks noGrp="1"/>
          </p:cNvSpPr>
          <p:nvPr>
            <p:ph type="title"/>
          </p:nvPr>
        </p:nvSpPr>
        <p:spPr>
          <a:xfrm>
            <a:off x="468000" y="115560"/>
            <a:ext cx="7126200" cy="1150920"/>
          </a:xfrm>
          <a:prstGeom prst="rect">
            <a:avLst/>
          </a:prstGeom>
        </p:spPr>
        <p:txBody>
          <a:bodyPr lIns="90000" tIns="46800" rIns="90000" bIns="46800" anchor="b"/>
          <a:lstStyle/>
          <a:p>
            <a:r>
              <a:rPr lang="en-US" sz="3900" b="1" strike="noStrike" spc="-1">
                <a:solidFill>
                  <a:srgbClr val="330066"/>
                </a:solidFill>
                <a:uFill>
                  <a:solidFill>
                    <a:srgbClr val="FFFFFF"/>
                  </a:solidFill>
                </a:uFill>
                <a:latin typeface="Arial"/>
              </a:rPr>
              <a:t>Click to edit the title text format</a:t>
            </a:r>
          </a:p>
        </p:txBody>
      </p:sp>
      <p:sp>
        <p:nvSpPr>
          <p:cNvPr id="208" name="PlaceHolder 2"/>
          <p:cNvSpPr>
            <a:spLocks noGrp="1"/>
          </p:cNvSpPr>
          <p:nvPr>
            <p:ph type="body"/>
          </p:nvPr>
        </p:nvSpPr>
        <p:spPr>
          <a:xfrm>
            <a:off x="457200" y="1719360"/>
            <a:ext cx="8228160" cy="4410000"/>
          </a:xfrm>
          <a:prstGeom prst="rect">
            <a:avLst/>
          </a:prstGeom>
        </p:spPr>
        <p:txBody>
          <a:bodyPr lIns="90000" tIns="46800" rIns="90000" bIns="46800"/>
          <a:lstStyle/>
          <a:p>
            <a:pPr marL="342720" indent="-342720"/>
            <a:r>
              <a:rPr lang="en-US" sz="3000" b="0" strike="noStrike" spc="-1">
                <a:solidFill>
                  <a:srgbClr val="000000"/>
                </a:solidFill>
                <a:uFill>
                  <a:solidFill>
                    <a:srgbClr val="FFFFFF"/>
                  </a:solidFill>
                </a:uFill>
                <a:latin typeface="Arial"/>
              </a:rPr>
              <a:t>Click to edit the outline text format</a:t>
            </a:r>
          </a:p>
          <a:p>
            <a:pPr marL="742680" lvl="1" indent="-285480"/>
            <a:r>
              <a:rPr lang="en-US" sz="2600" b="0" strike="noStrike" spc="-1">
                <a:solidFill>
                  <a:srgbClr val="000000"/>
                </a:solidFill>
                <a:uFill>
                  <a:solidFill>
                    <a:srgbClr val="FFFFFF"/>
                  </a:solidFill>
                </a:uFill>
                <a:latin typeface="Arial"/>
              </a:rPr>
              <a:t>Second Outline Level</a:t>
            </a:r>
          </a:p>
          <a:p>
            <a:pPr marL="1143000" lvl="2" indent="-228600">
              <a:buClr>
                <a:srgbClr val="000000"/>
              </a:buClr>
              <a:buFont typeface="Times New Roman"/>
              <a:buChar char="•"/>
            </a:pPr>
            <a:r>
              <a:rPr lang="en-US" sz="2300" b="0" strike="noStrike" spc="-1">
                <a:solidFill>
                  <a:srgbClr val="000000"/>
                </a:solidFill>
                <a:uFill>
                  <a:solidFill>
                    <a:srgbClr val="FFFFFF"/>
                  </a:solidFill>
                </a:uFill>
                <a:latin typeface="Arial"/>
              </a:rPr>
              <a:t>Third Outline Level</a:t>
            </a:r>
          </a:p>
          <a:p>
            <a:pPr marL="1600200" lvl="3" indent="-228600">
              <a:buClr>
                <a:srgbClr val="000000"/>
              </a:buClr>
              <a:buFont typeface="Times New Roman"/>
              <a:buChar char="–"/>
            </a:pPr>
            <a:r>
              <a:rPr lang="en-US" sz="2000" b="0" strike="noStrike" spc="-1">
                <a:solidFill>
                  <a:srgbClr val="000000"/>
                </a:solidFill>
                <a:uFill>
                  <a:solidFill>
                    <a:srgbClr val="FFFFFF"/>
                  </a:solidFill>
                </a:uFill>
                <a:latin typeface="Arial"/>
              </a:rPr>
              <a:t>Fourth Outline Level</a:t>
            </a:r>
          </a:p>
          <a:p>
            <a:pPr marL="2057400" lvl="4" indent="-228600">
              <a:buClr>
                <a:srgbClr val="000000"/>
              </a:buClr>
              <a:buFont typeface="Times New Roman"/>
              <a:buChar char="»"/>
            </a:pPr>
            <a:r>
              <a:rPr lang="en-US" sz="2000" b="0" strike="noStrike" spc="-1">
                <a:solidFill>
                  <a:srgbClr val="000000"/>
                </a:solidFill>
                <a:uFill>
                  <a:solidFill>
                    <a:srgbClr val="FFFFFF"/>
                  </a:solidFill>
                </a:uFill>
                <a:latin typeface="Arial"/>
              </a:rPr>
              <a:t>Fifth Outline Level</a:t>
            </a:r>
          </a:p>
          <a:p>
            <a:pPr marL="2057400" lvl="5" indent="-228600">
              <a:buClr>
                <a:srgbClr val="000000"/>
              </a:buClr>
              <a:buFont typeface="Times New Roman"/>
              <a:buChar char="»"/>
            </a:pPr>
            <a:r>
              <a:rPr lang="en-US" sz="2000" b="0" strike="noStrike" spc="-1">
                <a:solidFill>
                  <a:srgbClr val="000000"/>
                </a:solidFill>
                <a:uFill>
                  <a:solidFill>
                    <a:srgbClr val="FFFFFF"/>
                  </a:solidFill>
                </a:uFill>
                <a:latin typeface="Arial"/>
              </a:rPr>
              <a:t>Sixth Outline Level</a:t>
            </a:r>
          </a:p>
          <a:p>
            <a:pPr marL="2057400" lvl="6" indent="-228600">
              <a:buClr>
                <a:srgbClr val="000000"/>
              </a:buClr>
              <a:buFont typeface="Times New Roman"/>
              <a:buChar char="»"/>
            </a:pPr>
            <a:r>
              <a:rPr lang="en-US" sz="2000" b="0" strike="noStrike" spc="-1">
                <a:solidFill>
                  <a:srgbClr val="000000"/>
                </a:solidFill>
                <a:uFill>
                  <a:solidFill>
                    <a:srgbClr val="FFFFFF"/>
                  </a:solidFill>
                </a:uFill>
                <a:latin typeface="Arial"/>
              </a:rPr>
              <a:t>Seventh Outline Level</a:t>
            </a:r>
          </a:p>
        </p:txBody>
      </p:sp>
      <p:sp>
        <p:nvSpPr>
          <p:cNvPr id="209" name="CustomShape 3"/>
          <p:cNvSpPr/>
          <p:nvPr/>
        </p:nvSpPr>
        <p:spPr>
          <a:xfrm>
            <a:off x="45720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10" name="CustomShape 4"/>
          <p:cNvSpPr/>
          <p:nvPr/>
        </p:nvSpPr>
        <p:spPr>
          <a:xfrm>
            <a:off x="3124080" y="6248520"/>
            <a:ext cx="289584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11" name="PlaceHolder 5"/>
          <p:cNvSpPr>
            <a:spLocks noGrp="1"/>
          </p:cNvSpPr>
          <p:nvPr>
            <p:ph type="sldNum"/>
          </p:nvPr>
        </p:nvSpPr>
        <p:spPr>
          <a:xfrm>
            <a:off x="6552720" y="6248160"/>
            <a:ext cx="2132280" cy="455400"/>
          </a:xfrm>
          <a:prstGeom prst="rect">
            <a:avLst/>
          </a:prstGeom>
        </p:spPr>
        <p:txBody>
          <a:bodyPr lIns="90000" tIns="46800" rIns="90000" bIns="46800"/>
          <a:lstStyle/>
          <a:p>
            <a:pPr algn="r">
              <a:lnSpc>
                <a:spcPct val="100000"/>
              </a:lnSpc>
            </a:pPr>
            <a:fld id="{C718881C-5D2D-4A01-83E5-54B7E7FF5C7F}" type="slidenum">
              <a:rPr lang="ru-RU" sz="1000" b="0" strike="noStrike" spc="-1">
                <a:solidFill>
                  <a:srgbClr val="000000"/>
                </a:solidFill>
                <a:uFill>
                  <a:solidFill>
                    <a:srgbClr val="FFFFFF"/>
                  </a:solidFill>
                </a:uFill>
                <a:latin typeface="Arial"/>
                <a:ea typeface="DejaVu Sans"/>
              </a:rPr>
              <a:t>‹#›</a:t>
            </a:fld>
            <a:endParaRPr lang="en-US" sz="2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6" name="PlaceHolder 1"/>
          <p:cNvSpPr>
            <a:spLocks noGrp="1"/>
          </p:cNvSpPr>
          <p:nvPr>
            <p:ph type="title"/>
          </p:nvPr>
        </p:nvSpPr>
        <p:spPr>
          <a:xfrm>
            <a:off x="468000" y="115560"/>
            <a:ext cx="7126200" cy="1150920"/>
          </a:xfrm>
          <a:prstGeom prst="rect">
            <a:avLst/>
          </a:prstGeom>
        </p:spPr>
        <p:txBody>
          <a:bodyPr lIns="90000" tIns="46800" rIns="90000" bIns="46800" anchor="b"/>
          <a:lstStyle/>
          <a:p>
            <a:r>
              <a:rPr lang="en-US" sz="3900" b="1" strike="noStrike" spc="-1">
                <a:solidFill>
                  <a:srgbClr val="330066"/>
                </a:solidFill>
                <a:uFill>
                  <a:solidFill>
                    <a:srgbClr val="FFFFFF"/>
                  </a:solidFill>
                </a:uFill>
                <a:latin typeface="Arial"/>
              </a:rPr>
              <a:t>Click to edit the title text format</a:t>
            </a:r>
          </a:p>
        </p:txBody>
      </p:sp>
      <p:sp>
        <p:nvSpPr>
          <p:cNvPr id="247" name="PlaceHolder 2"/>
          <p:cNvSpPr>
            <a:spLocks noGrp="1"/>
          </p:cNvSpPr>
          <p:nvPr>
            <p:ph type="body"/>
          </p:nvPr>
        </p:nvSpPr>
        <p:spPr>
          <a:xfrm>
            <a:off x="457200" y="1719360"/>
            <a:ext cx="8228160" cy="4410000"/>
          </a:xfrm>
          <a:prstGeom prst="rect">
            <a:avLst/>
          </a:prstGeom>
        </p:spPr>
        <p:txBody>
          <a:bodyPr lIns="90000" tIns="46800" rIns="90000" bIns="46800"/>
          <a:lstStyle/>
          <a:p>
            <a:pPr marL="342720" indent="-342720"/>
            <a:r>
              <a:rPr lang="en-US" sz="3000" b="0" strike="noStrike" spc="-1">
                <a:solidFill>
                  <a:srgbClr val="000000"/>
                </a:solidFill>
                <a:uFill>
                  <a:solidFill>
                    <a:srgbClr val="FFFFFF"/>
                  </a:solidFill>
                </a:uFill>
                <a:latin typeface="Arial"/>
              </a:rPr>
              <a:t>Click to edit the outline text format</a:t>
            </a:r>
          </a:p>
          <a:p>
            <a:pPr marL="742680" lvl="1" indent="-285480"/>
            <a:r>
              <a:rPr lang="en-US" sz="2600" b="0" strike="noStrike" spc="-1">
                <a:solidFill>
                  <a:srgbClr val="000000"/>
                </a:solidFill>
                <a:uFill>
                  <a:solidFill>
                    <a:srgbClr val="FFFFFF"/>
                  </a:solidFill>
                </a:uFill>
                <a:latin typeface="Arial"/>
              </a:rPr>
              <a:t>Second Outline Level</a:t>
            </a:r>
          </a:p>
          <a:p>
            <a:pPr marL="1143000" lvl="2" indent="-228600">
              <a:buClr>
                <a:srgbClr val="000000"/>
              </a:buClr>
              <a:buFont typeface="Times New Roman"/>
              <a:buChar char="•"/>
            </a:pPr>
            <a:r>
              <a:rPr lang="en-US" sz="2300" b="0" strike="noStrike" spc="-1">
                <a:solidFill>
                  <a:srgbClr val="000000"/>
                </a:solidFill>
                <a:uFill>
                  <a:solidFill>
                    <a:srgbClr val="FFFFFF"/>
                  </a:solidFill>
                </a:uFill>
                <a:latin typeface="Arial"/>
              </a:rPr>
              <a:t>Third Outline Level</a:t>
            </a:r>
          </a:p>
          <a:p>
            <a:pPr marL="1600200" lvl="3" indent="-228600">
              <a:buClr>
                <a:srgbClr val="000000"/>
              </a:buClr>
              <a:buFont typeface="Times New Roman"/>
              <a:buChar char="–"/>
            </a:pPr>
            <a:r>
              <a:rPr lang="en-US" sz="2000" b="0" strike="noStrike" spc="-1">
                <a:solidFill>
                  <a:srgbClr val="000000"/>
                </a:solidFill>
                <a:uFill>
                  <a:solidFill>
                    <a:srgbClr val="FFFFFF"/>
                  </a:solidFill>
                </a:uFill>
                <a:latin typeface="Arial"/>
              </a:rPr>
              <a:t>Fourth Outline Level</a:t>
            </a:r>
          </a:p>
          <a:p>
            <a:pPr marL="2057400" lvl="4" indent="-228600">
              <a:buClr>
                <a:srgbClr val="000000"/>
              </a:buClr>
              <a:buFont typeface="Times New Roman"/>
              <a:buChar char="»"/>
            </a:pPr>
            <a:r>
              <a:rPr lang="en-US" sz="2000" b="0" strike="noStrike" spc="-1">
                <a:solidFill>
                  <a:srgbClr val="000000"/>
                </a:solidFill>
                <a:uFill>
                  <a:solidFill>
                    <a:srgbClr val="FFFFFF"/>
                  </a:solidFill>
                </a:uFill>
                <a:latin typeface="Arial"/>
              </a:rPr>
              <a:t>Fifth Outline Level</a:t>
            </a:r>
          </a:p>
          <a:p>
            <a:pPr marL="2057400" lvl="5" indent="-228600">
              <a:buClr>
                <a:srgbClr val="000000"/>
              </a:buClr>
              <a:buFont typeface="Times New Roman"/>
              <a:buChar char="»"/>
            </a:pPr>
            <a:r>
              <a:rPr lang="en-US" sz="2000" b="0" strike="noStrike" spc="-1">
                <a:solidFill>
                  <a:srgbClr val="000000"/>
                </a:solidFill>
                <a:uFill>
                  <a:solidFill>
                    <a:srgbClr val="FFFFFF"/>
                  </a:solidFill>
                </a:uFill>
                <a:latin typeface="Arial"/>
              </a:rPr>
              <a:t>Sixth Outline Level</a:t>
            </a:r>
          </a:p>
          <a:p>
            <a:pPr marL="2057400" lvl="6" indent="-228600">
              <a:buClr>
                <a:srgbClr val="000000"/>
              </a:buClr>
              <a:buFont typeface="Times New Roman"/>
              <a:buChar char="»"/>
            </a:pPr>
            <a:r>
              <a:rPr lang="en-US" sz="2000" b="0" strike="noStrike" spc="-1">
                <a:solidFill>
                  <a:srgbClr val="000000"/>
                </a:solidFill>
                <a:uFill>
                  <a:solidFill>
                    <a:srgbClr val="FFFFFF"/>
                  </a:solidFill>
                </a:uFill>
                <a:latin typeface="Arial"/>
              </a:rPr>
              <a:t>Seventh Outline Level</a:t>
            </a:r>
          </a:p>
        </p:txBody>
      </p:sp>
      <p:sp>
        <p:nvSpPr>
          <p:cNvPr id="248" name="CustomShape 3"/>
          <p:cNvSpPr/>
          <p:nvPr/>
        </p:nvSpPr>
        <p:spPr>
          <a:xfrm>
            <a:off x="45720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49" name="CustomShape 4"/>
          <p:cNvSpPr/>
          <p:nvPr/>
        </p:nvSpPr>
        <p:spPr>
          <a:xfrm>
            <a:off x="3124080" y="6248520"/>
            <a:ext cx="289584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50" name="PlaceHolder 5"/>
          <p:cNvSpPr>
            <a:spLocks noGrp="1"/>
          </p:cNvSpPr>
          <p:nvPr>
            <p:ph type="sldNum"/>
          </p:nvPr>
        </p:nvSpPr>
        <p:spPr>
          <a:xfrm>
            <a:off x="6552720" y="6248160"/>
            <a:ext cx="2132280" cy="455400"/>
          </a:xfrm>
          <a:prstGeom prst="rect">
            <a:avLst/>
          </a:prstGeom>
        </p:spPr>
        <p:txBody>
          <a:bodyPr lIns="90000" tIns="46800" rIns="90000" bIns="46800"/>
          <a:lstStyle/>
          <a:p>
            <a:pPr algn="r">
              <a:lnSpc>
                <a:spcPct val="100000"/>
              </a:lnSpc>
            </a:pPr>
            <a:fld id="{613D4667-1026-42E8-AA31-D8981A8682E8}" type="slidenum">
              <a:rPr lang="ru-RU" sz="1000" b="0" strike="noStrike" spc="-1">
                <a:solidFill>
                  <a:srgbClr val="000000"/>
                </a:solidFill>
                <a:uFill>
                  <a:solidFill>
                    <a:srgbClr val="FFFFFF"/>
                  </a:solidFill>
                </a:uFill>
                <a:latin typeface="Arial"/>
                <a:ea typeface="DejaVu Sans"/>
              </a:rPr>
              <a:t>‹#›</a:t>
            </a:fld>
            <a:endParaRPr lang="en-US" sz="2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5" name="PlaceHolder 1"/>
          <p:cNvSpPr>
            <a:spLocks noGrp="1"/>
          </p:cNvSpPr>
          <p:nvPr>
            <p:ph type="title"/>
          </p:nvPr>
        </p:nvSpPr>
        <p:spPr>
          <a:xfrm>
            <a:off x="468000" y="115560"/>
            <a:ext cx="7126200" cy="1150920"/>
          </a:xfrm>
          <a:prstGeom prst="rect">
            <a:avLst/>
          </a:prstGeom>
        </p:spPr>
        <p:txBody>
          <a:bodyPr lIns="90000" tIns="46800" rIns="90000" bIns="46800" anchor="b"/>
          <a:lstStyle/>
          <a:p>
            <a:r>
              <a:rPr lang="en-US" sz="3900" b="1" strike="noStrike" spc="-1">
                <a:solidFill>
                  <a:srgbClr val="330066"/>
                </a:solidFill>
                <a:uFill>
                  <a:solidFill>
                    <a:srgbClr val="FFFFFF"/>
                  </a:solidFill>
                </a:uFill>
                <a:latin typeface="Arial"/>
              </a:rPr>
              <a:t>Click to edit the title text format</a:t>
            </a:r>
          </a:p>
        </p:txBody>
      </p:sp>
      <p:sp>
        <p:nvSpPr>
          <p:cNvPr id="286" name="PlaceHolder 2"/>
          <p:cNvSpPr>
            <a:spLocks noGrp="1"/>
          </p:cNvSpPr>
          <p:nvPr>
            <p:ph type="body"/>
          </p:nvPr>
        </p:nvSpPr>
        <p:spPr>
          <a:xfrm>
            <a:off x="457200" y="1719360"/>
            <a:ext cx="8228160" cy="4410000"/>
          </a:xfrm>
          <a:prstGeom prst="rect">
            <a:avLst/>
          </a:prstGeom>
        </p:spPr>
        <p:txBody>
          <a:bodyPr lIns="90000" tIns="46800" rIns="90000" bIns="46800"/>
          <a:lstStyle/>
          <a:p>
            <a:pPr marL="342720" indent="-342720"/>
            <a:r>
              <a:rPr lang="en-US" sz="3000" b="0" strike="noStrike" spc="-1">
                <a:solidFill>
                  <a:srgbClr val="000000"/>
                </a:solidFill>
                <a:uFill>
                  <a:solidFill>
                    <a:srgbClr val="FFFFFF"/>
                  </a:solidFill>
                </a:uFill>
                <a:latin typeface="Arial"/>
              </a:rPr>
              <a:t>Click to edit the outline text format</a:t>
            </a:r>
          </a:p>
          <a:p>
            <a:pPr marL="742680" lvl="1" indent="-285480"/>
            <a:r>
              <a:rPr lang="en-US" sz="2600" b="0" strike="noStrike" spc="-1">
                <a:solidFill>
                  <a:srgbClr val="000000"/>
                </a:solidFill>
                <a:uFill>
                  <a:solidFill>
                    <a:srgbClr val="FFFFFF"/>
                  </a:solidFill>
                </a:uFill>
                <a:latin typeface="Arial"/>
              </a:rPr>
              <a:t>Second Outline Level</a:t>
            </a:r>
          </a:p>
          <a:p>
            <a:pPr marL="1143000" lvl="2" indent="-228600">
              <a:buClr>
                <a:srgbClr val="000000"/>
              </a:buClr>
              <a:buFont typeface="Times New Roman"/>
              <a:buChar char="•"/>
            </a:pPr>
            <a:r>
              <a:rPr lang="en-US" sz="2300" b="0" strike="noStrike" spc="-1">
                <a:solidFill>
                  <a:srgbClr val="000000"/>
                </a:solidFill>
                <a:uFill>
                  <a:solidFill>
                    <a:srgbClr val="FFFFFF"/>
                  </a:solidFill>
                </a:uFill>
                <a:latin typeface="Arial"/>
              </a:rPr>
              <a:t>Third Outline Level</a:t>
            </a:r>
          </a:p>
          <a:p>
            <a:pPr marL="1600200" lvl="3" indent="-228600">
              <a:buClr>
                <a:srgbClr val="000000"/>
              </a:buClr>
              <a:buFont typeface="Times New Roman"/>
              <a:buChar char="–"/>
            </a:pPr>
            <a:r>
              <a:rPr lang="en-US" sz="2000" b="0" strike="noStrike" spc="-1">
                <a:solidFill>
                  <a:srgbClr val="000000"/>
                </a:solidFill>
                <a:uFill>
                  <a:solidFill>
                    <a:srgbClr val="FFFFFF"/>
                  </a:solidFill>
                </a:uFill>
                <a:latin typeface="Arial"/>
              </a:rPr>
              <a:t>Fourth Outline Level</a:t>
            </a:r>
          </a:p>
          <a:p>
            <a:pPr marL="2057400" lvl="4" indent="-228600">
              <a:buClr>
                <a:srgbClr val="000000"/>
              </a:buClr>
              <a:buFont typeface="Times New Roman"/>
              <a:buChar char="»"/>
            </a:pPr>
            <a:r>
              <a:rPr lang="en-US" sz="2000" b="0" strike="noStrike" spc="-1">
                <a:solidFill>
                  <a:srgbClr val="000000"/>
                </a:solidFill>
                <a:uFill>
                  <a:solidFill>
                    <a:srgbClr val="FFFFFF"/>
                  </a:solidFill>
                </a:uFill>
                <a:latin typeface="Arial"/>
              </a:rPr>
              <a:t>Fifth Outline Level</a:t>
            </a:r>
          </a:p>
          <a:p>
            <a:pPr marL="2057400" lvl="5" indent="-228600">
              <a:buClr>
                <a:srgbClr val="000000"/>
              </a:buClr>
              <a:buFont typeface="Times New Roman"/>
              <a:buChar char="»"/>
            </a:pPr>
            <a:r>
              <a:rPr lang="en-US" sz="2000" b="0" strike="noStrike" spc="-1">
                <a:solidFill>
                  <a:srgbClr val="000000"/>
                </a:solidFill>
                <a:uFill>
                  <a:solidFill>
                    <a:srgbClr val="FFFFFF"/>
                  </a:solidFill>
                </a:uFill>
                <a:latin typeface="Arial"/>
              </a:rPr>
              <a:t>Sixth Outline Level</a:t>
            </a:r>
          </a:p>
          <a:p>
            <a:pPr marL="2057400" lvl="6" indent="-228600">
              <a:buClr>
                <a:srgbClr val="000000"/>
              </a:buClr>
              <a:buFont typeface="Times New Roman"/>
              <a:buChar char="»"/>
            </a:pPr>
            <a:r>
              <a:rPr lang="en-US" sz="2000" b="0" strike="noStrike" spc="-1">
                <a:solidFill>
                  <a:srgbClr val="000000"/>
                </a:solidFill>
                <a:uFill>
                  <a:solidFill>
                    <a:srgbClr val="FFFFFF"/>
                  </a:solidFill>
                </a:uFill>
                <a:latin typeface="Arial"/>
              </a:rPr>
              <a:t>Seventh Outline Level</a:t>
            </a:r>
          </a:p>
        </p:txBody>
      </p:sp>
      <p:sp>
        <p:nvSpPr>
          <p:cNvPr id="287" name="CustomShape 3"/>
          <p:cNvSpPr/>
          <p:nvPr/>
        </p:nvSpPr>
        <p:spPr>
          <a:xfrm>
            <a:off x="45720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88" name="CustomShape 4"/>
          <p:cNvSpPr/>
          <p:nvPr/>
        </p:nvSpPr>
        <p:spPr>
          <a:xfrm>
            <a:off x="3124080" y="6248520"/>
            <a:ext cx="289584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89" name="PlaceHolder 5"/>
          <p:cNvSpPr>
            <a:spLocks noGrp="1"/>
          </p:cNvSpPr>
          <p:nvPr>
            <p:ph type="sldNum"/>
          </p:nvPr>
        </p:nvSpPr>
        <p:spPr>
          <a:xfrm>
            <a:off x="6552720" y="6248160"/>
            <a:ext cx="2132280" cy="455400"/>
          </a:xfrm>
          <a:prstGeom prst="rect">
            <a:avLst/>
          </a:prstGeom>
        </p:spPr>
        <p:txBody>
          <a:bodyPr lIns="90000" tIns="46800" rIns="90000" bIns="46800"/>
          <a:lstStyle/>
          <a:p>
            <a:pPr algn="r">
              <a:lnSpc>
                <a:spcPct val="100000"/>
              </a:lnSpc>
            </a:pPr>
            <a:fld id="{FD6086D0-7E64-4756-BEC9-2A1D47953FE4}" type="slidenum">
              <a:rPr lang="ru-RU" sz="1000" b="0" strike="noStrike" spc="-1">
                <a:solidFill>
                  <a:srgbClr val="000000"/>
                </a:solidFill>
                <a:uFill>
                  <a:solidFill>
                    <a:srgbClr val="FFFFFF"/>
                  </a:solidFill>
                </a:uFill>
                <a:latin typeface="Arial"/>
                <a:ea typeface="DejaVu Sans"/>
              </a:rPr>
              <a:t>‹#›</a:t>
            </a:fld>
            <a:endParaRPr lang="en-US" sz="2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3.png"/><Relationship Id="rId3" Type="http://schemas.openxmlformats.org/officeDocument/2006/relationships/notesSlide" Target="../notesSlides/notesSlide1.xml"/><Relationship Id="rId7" Type="http://schemas.openxmlformats.org/officeDocument/2006/relationships/image" Target="../media/image10.png"/><Relationship Id="rId12" Type="http://schemas.openxmlformats.org/officeDocument/2006/relationships/image" Target="../media/image6.png"/><Relationship Id="rId2" Type="http://schemas.openxmlformats.org/officeDocument/2006/relationships/slideLayout" Target="../slideLayouts/slideLayout49.xml"/><Relationship Id="rId1" Type="http://schemas.openxmlformats.org/officeDocument/2006/relationships/vmlDrawing" Target="../drawings/vmlDrawing1.vml"/><Relationship Id="rId6" Type="http://schemas.openxmlformats.org/officeDocument/2006/relationships/image" Target="../media/image9.png"/><Relationship Id="rId11" Type="http://schemas.openxmlformats.org/officeDocument/2006/relationships/oleObject" Target="../embeddings/oleObject1.bin"/><Relationship Id="rId5" Type="http://schemas.openxmlformats.org/officeDocument/2006/relationships/image" Target="../media/image8.png"/><Relationship Id="rId10" Type="http://schemas.openxmlformats.org/officeDocument/2006/relationships/image" Target="../media/image1.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xml"/><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15.wmf"/><Relationship Id="rId10" Type="http://schemas.openxmlformats.org/officeDocument/2006/relationships/image" Target="../media/image17.png"/><Relationship Id="rId4" Type="http://schemas.openxmlformats.org/officeDocument/2006/relationships/oleObject" Target="../embeddings/oleObject1.bin"/><Relationship Id="rId9"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 name="CustomShape 1"/>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F855F1D9-7D3F-4783-A020-545B875444E7}" type="slidenum">
              <a:rPr lang="ru-RU" sz="1000" b="0" strike="noStrike" spc="-1">
                <a:solidFill>
                  <a:srgbClr val="000000"/>
                </a:solidFill>
                <a:uFill>
                  <a:solidFill>
                    <a:srgbClr val="FFFFFF"/>
                  </a:solidFill>
                </a:uFill>
                <a:latin typeface="Arial"/>
              </a:rPr>
              <a:t>1</a:t>
            </a:fld>
            <a:endParaRPr lang="en-US" sz="2400" b="0" strike="noStrike" spc="-1">
              <a:solidFill>
                <a:srgbClr val="000000"/>
              </a:solidFill>
              <a:uFill>
                <a:solidFill>
                  <a:srgbClr val="FFFFFF"/>
                </a:solidFill>
              </a:uFill>
              <a:latin typeface="Times New Roman"/>
            </a:endParaRPr>
          </a:p>
        </p:txBody>
      </p:sp>
      <p:sp>
        <p:nvSpPr>
          <p:cNvPr id="328" name="CustomShape 2"/>
          <p:cNvSpPr/>
          <p:nvPr/>
        </p:nvSpPr>
        <p:spPr>
          <a:xfrm>
            <a:off x="395280" y="981000"/>
            <a:ext cx="8648640" cy="8272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gn="ctr">
              <a:lnSpc>
                <a:spcPct val="100000"/>
              </a:lnSpc>
            </a:pPr>
            <a:r>
              <a:rPr lang="ru-RU" sz="4800" b="1" strike="noStrike" spc="-1">
                <a:solidFill>
                  <a:srgbClr val="330066"/>
                </a:solidFill>
                <a:uFill>
                  <a:solidFill>
                    <a:srgbClr val="FFFFFF"/>
                  </a:solidFill>
                </a:uFill>
                <a:latin typeface="Arial"/>
              </a:rPr>
              <a:t>File-sharing services</a:t>
            </a:r>
            <a:r>
              <a:rPr lang="en-US" sz="4800" b="1" strike="noStrike" spc="-1">
                <a:solidFill>
                  <a:srgbClr val="330066"/>
                </a:solidFill>
                <a:uFill>
                  <a:solidFill>
                    <a:srgbClr val="FFFFFF"/>
                  </a:solidFill>
                </a:uFill>
                <a:latin typeface="Arial"/>
              </a:rPr>
              <a:t> 
P2P</a:t>
            </a:r>
            <a:r>
              <a:rPr lang="ru-RU" sz="4800" b="1" strike="noStrike" spc="-1">
                <a:solidFill>
                  <a:srgbClr val="330066"/>
                </a:solidFill>
                <a:uFill>
                  <a:solidFill>
                    <a:srgbClr val="FFFFFF"/>
                  </a:solidFill>
                </a:uFill>
                <a:latin typeface="Arial"/>
              </a:rPr>
              <a:t> networks</a:t>
            </a:r>
            <a:endParaRPr lang="en-US" sz="2400" b="0" strike="noStrike" spc="-1">
              <a:solidFill>
                <a:srgbClr val="000000"/>
              </a:solidFill>
              <a:uFill>
                <a:solidFill>
                  <a:srgbClr val="FFFFFF"/>
                </a:solidFill>
              </a:uFill>
              <a:latin typeface="Times New Roman"/>
            </a:endParaRPr>
          </a:p>
        </p:txBody>
      </p:sp>
      <p:pic>
        <p:nvPicPr>
          <p:cNvPr id="329" name="Рисунок 328"/>
          <p:cNvPicPr/>
          <p:nvPr/>
        </p:nvPicPr>
        <p:blipFill>
          <a:blip r:embed="rId4"/>
          <a:stretch/>
        </p:blipFill>
        <p:spPr>
          <a:xfrm>
            <a:off x="2484360" y="3141720"/>
            <a:ext cx="2521080" cy="574560"/>
          </a:xfrm>
          <a:prstGeom prst="rect">
            <a:avLst/>
          </a:prstGeom>
          <a:ln>
            <a:noFill/>
          </a:ln>
        </p:spPr>
      </p:pic>
      <p:pic>
        <p:nvPicPr>
          <p:cNvPr id="330" name="Рисунок 329"/>
          <p:cNvPicPr/>
          <p:nvPr/>
        </p:nvPicPr>
        <p:blipFill>
          <a:blip r:embed="rId5"/>
          <a:stretch/>
        </p:blipFill>
        <p:spPr>
          <a:xfrm>
            <a:off x="7308720" y="2205000"/>
            <a:ext cx="1022400" cy="1436760"/>
          </a:xfrm>
          <a:prstGeom prst="rect">
            <a:avLst/>
          </a:prstGeom>
          <a:ln>
            <a:noFill/>
          </a:ln>
        </p:spPr>
      </p:pic>
      <p:pic>
        <p:nvPicPr>
          <p:cNvPr id="331" name="Рисунок 330"/>
          <p:cNvPicPr/>
          <p:nvPr/>
        </p:nvPicPr>
        <p:blipFill>
          <a:blip r:embed="rId6"/>
          <a:stretch/>
        </p:blipFill>
        <p:spPr>
          <a:xfrm>
            <a:off x="1042920" y="4437000"/>
            <a:ext cx="2805120" cy="1533600"/>
          </a:xfrm>
          <a:prstGeom prst="rect">
            <a:avLst/>
          </a:prstGeom>
          <a:ln>
            <a:noFill/>
          </a:ln>
        </p:spPr>
      </p:pic>
      <p:pic>
        <p:nvPicPr>
          <p:cNvPr id="332" name="Рисунок 331"/>
          <p:cNvPicPr/>
          <p:nvPr/>
        </p:nvPicPr>
        <p:blipFill>
          <a:blip r:embed="rId7"/>
          <a:stretch/>
        </p:blipFill>
        <p:spPr>
          <a:xfrm>
            <a:off x="6227640" y="5661000"/>
            <a:ext cx="2381400" cy="704880"/>
          </a:xfrm>
          <a:prstGeom prst="rect">
            <a:avLst/>
          </a:prstGeom>
          <a:ln>
            <a:noFill/>
          </a:ln>
        </p:spPr>
      </p:pic>
      <p:pic>
        <p:nvPicPr>
          <p:cNvPr id="333" name="Рисунок 332"/>
          <p:cNvPicPr/>
          <p:nvPr/>
        </p:nvPicPr>
        <p:blipFill>
          <a:blip r:embed="rId8"/>
          <a:stretch/>
        </p:blipFill>
        <p:spPr>
          <a:xfrm>
            <a:off x="3419640" y="1916280"/>
            <a:ext cx="3608280" cy="426960"/>
          </a:xfrm>
          <a:prstGeom prst="rect">
            <a:avLst/>
          </a:prstGeom>
          <a:ln>
            <a:noFill/>
          </a:ln>
        </p:spPr>
      </p:pic>
      <p:pic>
        <p:nvPicPr>
          <p:cNvPr id="334" name="Рисунок 333"/>
          <p:cNvPicPr/>
          <p:nvPr/>
        </p:nvPicPr>
        <p:blipFill>
          <a:blip r:embed="rId9"/>
          <a:stretch/>
        </p:blipFill>
        <p:spPr>
          <a:xfrm>
            <a:off x="3424320" y="2346480"/>
            <a:ext cx="3608280" cy="588960"/>
          </a:xfrm>
          <a:prstGeom prst="rect">
            <a:avLst/>
          </a:prstGeom>
          <a:ln>
            <a:noFill/>
          </a:ln>
        </p:spPr>
      </p:pic>
      <p:pic>
        <p:nvPicPr>
          <p:cNvPr id="335" name="Рисунок 334"/>
          <p:cNvPicPr/>
          <p:nvPr/>
        </p:nvPicPr>
        <p:blipFill>
          <a:blip r:embed="rId10"/>
          <a:stretch/>
        </p:blipFill>
        <p:spPr>
          <a:xfrm>
            <a:off x="684360" y="1557360"/>
            <a:ext cx="1079280" cy="1079640"/>
          </a:xfrm>
          <a:prstGeom prst="rect">
            <a:avLst/>
          </a:prstGeom>
          <a:ln>
            <a:noFill/>
          </a:ln>
        </p:spPr>
      </p:pic>
      <p:graphicFrame>
        <p:nvGraphicFramePr>
          <p:cNvPr id="336" name="Object 3"/>
          <p:cNvGraphicFramePr/>
          <p:nvPr/>
        </p:nvGraphicFramePr>
        <p:xfrm>
          <a:off x="3924360" y="4149720"/>
          <a:ext cx="3098880" cy="774720"/>
        </p:xfrm>
        <a:graphic>
          <a:graphicData uri="http://schemas.openxmlformats.org/presentationml/2006/ole">
            <mc:AlternateContent xmlns:mc="http://schemas.openxmlformats.org/markup-compatibility/2006">
              <mc:Choice xmlns:v="urn:schemas-microsoft-com:vml" Requires="v">
                <p:oleObj spid="_x0000_s1033" r:id="rId11" imgW="0" imgH="0" progId="">
                  <p:embed/>
                </p:oleObj>
              </mc:Choice>
              <mc:Fallback>
                <p:oleObj r:id="rId11" imgW="0" imgH="0" progId="">
                  <p:embed/>
                  <p:pic>
                    <p:nvPicPr>
                      <p:cNvPr id="337" name=""/>
                      <p:cNvPicPr/>
                      <p:nvPr/>
                    </p:nvPicPr>
                    <p:blipFill>
                      <a:blip r:embed="rId12"/>
                      <a:stretch/>
                    </p:blipFill>
                    <p:spPr>
                      <a:xfrm>
                        <a:off x="3924360" y="4149720"/>
                        <a:ext cx="3098880" cy="774720"/>
                      </a:xfrm>
                      <a:prstGeom prst="rect">
                        <a:avLst/>
                      </a:prstGeom>
                      <a:ln>
                        <a:noFill/>
                      </a:ln>
                    </p:spPr>
                  </p:pic>
                </p:oleObj>
              </mc:Fallback>
            </mc:AlternateContent>
          </a:graphicData>
        </a:graphic>
      </p:graphicFrame>
      <p:pic>
        <p:nvPicPr>
          <p:cNvPr id="338" name="Рисунок 337"/>
          <p:cNvPicPr/>
          <p:nvPr/>
        </p:nvPicPr>
        <p:blipFill>
          <a:blip r:embed="rId13"/>
          <a:stretch/>
        </p:blipFill>
        <p:spPr>
          <a:xfrm>
            <a:off x="179280" y="3933720"/>
            <a:ext cx="2571840" cy="571680"/>
          </a:xfrm>
          <a:prstGeom prst="rect">
            <a:avLst/>
          </a:prstGeom>
          <a:ln>
            <a:noFill/>
          </a:ln>
        </p:spPr>
      </p:pic>
      <p:pic>
        <p:nvPicPr>
          <p:cNvPr id="339" name="Рисунок 338"/>
          <p:cNvPicPr/>
          <p:nvPr/>
        </p:nvPicPr>
        <p:blipFill>
          <a:blip r:embed="rId14"/>
          <a:stretch/>
        </p:blipFill>
        <p:spPr>
          <a:xfrm>
            <a:off x="3780000" y="6093000"/>
            <a:ext cx="2095200" cy="5619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2" name="CustomShape 1"/>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BB8F4D67-17B8-4BE7-82AA-2A72EBA031FD}" type="slidenum">
              <a:rPr lang="en-US" sz="1000" b="0" strike="noStrike" spc="-1">
                <a:solidFill>
                  <a:srgbClr val="000000"/>
                </a:solidFill>
                <a:uFill>
                  <a:solidFill>
                    <a:srgbClr val="FFFFFF"/>
                  </a:solidFill>
                </a:uFill>
                <a:latin typeface="Arial"/>
              </a:rPr>
              <a:t>10</a:t>
            </a:fld>
            <a:endParaRPr lang="en-US" sz="2400" b="0" strike="noStrike" spc="-1">
              <a:solidFill>
                <a:srgbClr val="000000"/>
              </a:solidFill>
              <a:uFill>
                <a:solidFill>
                  <a:srgbClr val="FFFFFF"/>
                </a:solidFill>
              </a:uFill>
              <a:latin typeface="Times New Roman"/>
            </a:endParaRPr>
          </a:p>
        </p:txBody>
      </p:sp>
      <p:sp>
        <p:nvSpPr>
          <p:cNvPr id="503" name="CustomShape 2"/>
          <p:cNvSpPr/>
          <p:nvPr/>
        </p:nvSpPr>
        <p:spPr>
          <a:xfrm>
            <a:off x="468360" y="115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ru-RU" sz="3900" b="1" strike="noStrike" spc="-1" dirty="0" err="1">
                <a:solidFill>
                  <a:srgbClr val="330066"/>
                </a:solidFill>
                <a:uFill>
                  <a:solidFill>
                    <a:srgbClr val="FFFFFF"/>
                  </a:solidFill>
                </a:uFill>
                <a:latin typeface="Arial"/>
              </a:rPr>
              <a:t>Which</a:t>
            </a:r>
            <a:r>
              <a:rPr lang="ru-RU" sz="3900" b="1" strike="noStrike" spc="-1" dirty="0">
                <a:solidFill>
                  <a:srgbClr val="330066"/>
                </a:solidFill>
                <a:uFill>
                  <a:solidFill>
                    <a:srgbClr val="FFFFFF"/>
                  </a:solidFill>
                </a:uFill>
                <a:latin typeface="Arial"/>
              </a:rPr>
              <a:t> </a:t>
            </a:r>
            <a:r>
              <a:rPr lang="ru-RU" sz="3900" b="1" strike="noStrike" spc="-1" dirty="0" err="1">
                <a:solidFill>
                  <a:srgbClr val="330066"/>
                </a:solidFill>
                <a:uFill>
                  <a:solidFill>
                    <a:srgbClr val="FFFFFF"/>
                  </a:solidFill>
                </a:uFill>
                <a:latin typeface="Arial"/>
              </a:rPr>
              <a:t>node</a:t>
            </a:r>
            <a:r>
              <a:rPr lang="ru-RU" sz="3900" b="1" strike="noStrike" spc="-1" dirty="0">
                <a:solidFill>
                  <a:srgbClr val="330066"/>
                </a:solidFill>
                <a:uFill>
                  <a:solidFill>
                    <a:srgbClr val="FFFFFF"/>
                  </a:solidFill>
                </a:uFill>
                <a:latin typeface="Arial"/>
              </a:rPr>
              <a:t> </a:t>
            </a:r>
            <a:r>
              <a:rPr lang="ru-RU" sz="3900" b="1" strike="noStrike" spc="-1" dirty="0" err="1">
                <a:solidFill>
                  <a:srgbClr val="330066"/>
                </a:solidFill>
                <a:uFill>
                  <a:solidFill>
                    <a:srgbClr val="FFFFFF"/>
                  </a:solidFill>
                </a:uFill>
                <a:latin typeface="Arial"/>
              </a:rPr>
              <a:t>should</a:t>
            </a:r>
            <a:r>
              <a:rPr lang="ru-RU" sz="3900" b="1" strike="noStrike" spc="-1" dirty="0">
                <a:solidFill>
                  <a:srgbClr val="330066"/>
                </a:solidFill>
                <a:uFill>
                  <a:solidFill>
                    <a:srgbClr val="FFFFFF"/>
                  </a:solidFill>
                </a:uFill>
                <a:latin typeface="Arial"/>
              </a:rPr>
              <a:t> I </a:t>
            </a:r>
            <a:r>
              <a:rPr lang="ru-RU" sz="3900" b="1" strike="noStrike" spc="-1" dirty="0" err="1">
                <a:solidFill>
                  <a:srgbClr val="330066"/>
                </a:solidFill>
                <a:uFill>
                  <a:solidFill>
                    <a:srgbClr val="FFFFFF"/>
                  </a:solidFill>
                </a:uFill>
                <a:latin typeface="Arial"/>
              </a:rPr>
              <a:t>store</a:t>
            </a:r>
            <a:r>
              <a:rPr lang="ru-RU" sz="3900" b="1" strike="noStrike" spc="-1" dirty="0">
                <a:solidFill>
                  <a:srgbClr val="330066"/>
                </a:solidFill>
                <a:uFill>
                  <a:solidFill>
                    <a:srgbClr val="FFFFFF"/>
                  </a:solidFill>
                </a:uFill>
                <a:latin typeface="Arial"/>
              </a:rPr>
              <a:t> </a:t>
            </a:r>
            <a:r>
              <a:rPr lang="en-US" sz="3900" b="1" strike="noStrike" spc="-1" dirty="0">
                <a:solidFill>
                  <a:srgbClr val="330066"/>
                </a:solidFill>
                <a:uFill>
                  <a:solidFill>
                    <a:srgbClr val="FFFFFF"/>
                  </a:solidFill>
                </a:uFill>
                <a:latin typeface="Arial"/>
              </a:rPr>
              <a:t>(</a:t>
            </a:r>
            <a:r>
              <a:rPr lang="en-US" sz="3900" b="1" spc="-1" dirty="0" err="1">
                <a:solidFill>
                  <a:srgbClr val="330066"/>
                </a:solidFill>
                <a:uFill>
                  <a:solidFill>
                    <a:srgbClr val="FFFFFF"/>
                  </a:solidFill>
                </a:uFill>
                <a:latin typeface="Arial"/>
              </a:rPr>
              <a:t>key,value</a:t>
            </a:r>
            <a:r>
              <a:rPr lang="en-US" sz="3900" b="1" spc="-1" dirty="0">
                <a:solidFill>
                  <a:srgbClr val="330066"/>
                </a:solidFill>
                <a:uFill>
                  <a:solidFill>
                    <a:srgbClr val="FFFFFF"/>
                  </a:solidFill>
                </a:uFill>
                <a:latin typeface="Arial"/>
              </a:rPr>
              <a:t>) pairs</a:t>
            </a:r>
            <a:r>
              <a:rPr lang="en-US" sz="3900" b="1" strike="noStrike" spc="-1" dirty="0">
                <a:solidFill>
                  <a:srgbClr val="330066"/>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p:txBody>
      </p:sp>
      <p:sp>
        <p:nvSpPr>
          <p:cNvPr id="504" name="CustomShape 3"/>
          <p:cNvSpPr/>
          <p:nvPr/>
        </p:nvSpPr>
        <p:spPr>
          <a:xfrm>
            <a:off x="357120" y="1428840"/>
            <a:ext cx="7743960" cy="53132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a:lnSpc>
                <a:spcPct val="90000"/>
              </a:lnSpc>
              <a:buClr>
                <a:srgbClr val="330066"/>
              </a:buClr>
              <a:buSzPct val="70000"/>
              <a:buFont typeface="Wingdings" charset="2"/>
              <a:buChar char=""/>
            </a:pPr>
            <a:r>
              <a:rPr lang="ru-RU" sz="2400" b="0" strike="noStrike" spc="-1" dirty="0">
                <a:solidFill>
                  <a:srgbClr val="000000"/>
                </a:solidFill>
                <a:uFill>
                  <a:solidFill>
                    <a:srgbClr val="FFFFFF"/>
                  </a:solidFill>
                </a:uFill>
                <a:latin typeface="Arial"/>
              </a:rPr>
              <a:t>All </a:t>
            </a:r>
            <a:r>
              <a:rPr lang="ru-RU" sz="2400" b="0" strike="noStrike" spc="-1" dirty="0" err="1">
                <a:solidFill>
                  <a:srgbClr val="000000"/>
                </a:solidFill>
                <a:uFill>
                  <a:solidFill>
                    <a:srgbClr val="FFFFFF"/>
                  </a:solidFill>
                </a:uFill>
                <a:latin typeface="Arial"/>
              </a:rPr>
              <a:t>nodes</a:t>
            </a:r>
            <a:r>
              <a:rPr lang="ru-RU" sz="2400" b="0" strike="noStrike" spc="-1" dirty="0">
                <a:solidFill>
                  <a:srgbClr val="000000"/>
                </a:solidFill>
                <a:uFill>
                  <a:solidFill>
                    <a:srgbClr val="FFFFFF"/>
                  </a:solidFill>
                </a:uFill>
                <a:latin typeface="Arial"/>
              </a:rPr>
              <a:t> </a:t>
            </a:r>
            <a:r>
              <a:rPr lang="en-US" sz="2400" b="0" strike="noStrike" spc="-1" dirty="0">
                <a:solidFill>
                  <a:srgbClr val="000000"/>
                </a:solidFill>
                <a:uFill>
                  <a:solidFill>
                    <a:srgbClr val="FFFFFF"/>
                  </a:solidFill>
                </a:uFill>
                <a:latin typeface="Arial"/>
              </a:rPr>
              <a:t>use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same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hash</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function</a:t>
            </a:r>
            <a:r>
              <a:rPr lang="en-US" sz="2400" b="0" strike="noStrike" spc="-1" dirty="0">
                <a:solidFill>
                  <a:srgbClr val="000000"/>
                </a:solidFill>
                <a:uFill>
                  <a:solidFill>
                    <a:srgbClr val="FFFFFF"/>
                  </a:solidFill>
                </a:uFill>
                <a:latin typeface="Arial"/>
              </a:rPr>
              <a:t> </a:t>
            </a:r>
            <a:r>
              <a:rPr lang="en-US" sz="2400" b="1" strike="noStrike" spc="-1" dirty="0">
                <a:solidFill>
                  <a:srgbClr val="000000"/>
                </a:solidFill>
                <a:uFill>
                  <a:solidFill>
                    <a:srgbClr val="FFFFFF"/>
                  </a:solidFill>
                </a:uFill>
                <a:latin typeface="TeX"/>
              </a:rPr>
              <a:t>H</a:t>
            </a:r>
            <a:endParaRPr lang="en-US" sz="2400" b="0" strike="noStrike" spc="-1" dirty="0">
              <a:solidFill>
                <a:srgbClr val="000000"/>
              </a:solidFill>
              <a:uFill>
                <a:solidFill>
                  <a:srgbClr val="FFFFFF"/>
                </a:solidFill>
              </a:uFill>
              <a:latin typeface="Times New Roman"/>
            </a:endParaRPr>
          </a:p>
          <a:p>
            <a:pPr>
              <a:lnSpc>
                <a:spcPct val="90000"/>
              </a:lnSpc>
            </a:pPr>
            <a:r>
              <a:rPr lang="en-US" sz="11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a:lnSpc>
                <a:spcPct val="90000"/>
              </a:lnSpc>
              <a:buClr>
                <a:srgbClr val="330066"/>
              </a:buClr>
              <a:buSzPct val="70000"/>
              <a:buFont typeface="Wingdings" charset="2"/>
              <a:buChar char=""/>
            </a:pPr>
            <a:r>
              <a:rPr lang="ru-RU" sz="2400" b="0" strike="noStrike" spc="-1" dirty="0" err="1">
                <a:solidFill>
                  <a:srgbClr val="000000"/>
                </a:solidFill>
                <a:uFill>
                  <a:solidFill>
                    <a:srgbClr val="FFFFFF"/>
                  </a:solidFill>
                </a:uFill>
                <a:latin typeface="Arial"/>
              </a:rPr>
              <a:t>Each</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entry</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in</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hash</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table</a:t>
            </a:r>
            <a:br>
              <a:rPr lang="en-US" sz="2400" spc="-1" dirty="0">
                <a:solidFill>
                  <a:srgbClr val="000000"/>
                </a:solidFill>
                <a:uFill>
                  <a:solidFill>
                    <a:srgbClr val="FFFFFF"/>
                  </a:solidFill>
                </a:uFill>
                <a:latin typeface="Arial"/>
              </a:rPr>
            </a:br>
            <a:r>
              <a:rPr lang="en-US" sz="2400" b="1" strike="noStrike" spc="-1" dirty="0">
                <a:solidFill>
                  <a:srgbClr val="000000"/>
                </a:solidFill>
                <a:uFill>
                  <a:solidFill>
                    <a:srgbClr val="FFFFFF"/>
                  </a:solidFill>
                </a:uFill>
                <a:latin typeface="Arial"/>
              </a:rPr>
              <a:t> </a:t>
            </a:r>
            <a:r>
              <a:rPr lang="en-US" sz="2400" b="1" strike="noStrike" spc="-1" dirty="0">
                <a:solidFill>
                  <a:srgbClr val="000000"/>
                </a:solidFill>
                <a:uFill>
                  <a:solidFill>
                    <a:srgbClr val="FFFFFF"/>
                  </a:solidFill>
                </a:uFill>
                <a:latin typeface="TeX"/>
              </a:rPr>
              <a:t>&lt;</a:t>
            </a:r>
            <a:r>
              <a:rPr lang="en-US" sz="2400" b="1" strike="noStrike" spc="-1" dirty="0" err="1">
                <a:solidFill>
                  <a:srgbClr val="000000"/>
                </a:solidFill>
                <a:uFill>
                  <a:solidFill>
                    <a:srgbClr val="FFFFFF"/>
                  </a:solidFill>
                </a:uFill>
                <a:latin typeface="TeX"/>
              </a:rPr>
              <a:t>key,value</a:t>
            </a:r>
            <a:r>
              <a:rPr lang="en-US" sz="2400" b="1" strike="noStrike" spc="-1" dirty="0">
                <a:solidFill>
                  <a:srgbClr val="000000"/>
                </a:solidFill>
                <a:uFill>
                  <a:solidFill>
                    <a:srgbClr val="FFFFFF"/>
                  </a:solidFill>
                </a:uFill>
                <a:latin typeface="TeX"/>
              </a:rPr>
              <a:t>&gt;</a:t>
            </a:r>
            <a:r>
              <a:rPr lang="en-US" sz="2400" b="0" strike="noStrike" spc="-1" dirty="0">
                <a:solidFill>
                  <a:srgbClr val="000000"/>
                </a:solidFill>
                <a:uFill>
                  <a:solidFill>
                    <a:srgbClr val="FFFFFF"/>
                  </a:solidFill>
                </a:uFill>
                <a:latin typeface="Arial"/>
              </a:rPr>
              <a:t> we </a:t>
            </a:r>
            <a:r>
              <a:rPr lang="ru-RU" sz="2400" b="0" strike="noStrike" spc="-1" dirty="0" err="1">
                <a:solidFill>
                  <a:srgbClr val="000000"/>
                </a:solidFill>
                <a:uFill>
                  <a:solidFill>
                    <a:srgbClr val="FFFFFF"/>
                  </a:solidFill>
                </a:uFill>
                <a:latin typeface="Arial"/>
              </a:rPr>
              <a:t>assign</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id</a:t>
            </a:r>
            <a:r>
              <a:rPr lang="en-US" sz="2400" b="0" strike="noStrike" spc="-1" dirty="0">
                <a:solidFill>
                  <a:srgbClr val="000000"/>
                </a:solidFill>
                <a:uFill>
                  <a:solidFill>
                    <a:srgbClr val="FFFFFF"/>
                  </a:solidFill>
                </a:uFill>
                <a:latin typeface="Arial"/>
              </a:rPr>
              <a:t> =</a:t>
            </a:r>
            <a:r>
              <a:rPr lang="en-US" sz="2000" b="1" strike="noStrike" spc="-1" dirty="0">
                <a:solidFill>
                  <a:srgbClr val="000000"/>
                </a:solidFill>
                <a:uFill>
                  <a:solidFill>
                    <a:srgbClr val="FFFFFF"/>
                  </a:solidFill>
                </a:uFill>
                <a:latin typeface="Arial"/>
              </a:rPr>
              <a:t> </a:t>
            </a:r>
            <a:r>
              <a:rPr lang="en-US" sz="2800" b="1" strike="noStrike" spc="-1" dirty="0">
                <a:solidFill>
                  <a:srgbClr val="000000"/>
                </a:solidFill>
                <a:uFill>
                  <a:solidFill>
                    <a:srgbClr val="FFFFFF"/>
                  </a:solidFill>
                </a:uFill>
                <a:latin typeface="TeX"/>
              </a:rPr>
              <a:t>H(key)</a:t>
            </a:r>
            <a:endParaRPr lang="en-US" sz="2400" b="0" strike="noStrike" spc="-1" dirty="0">
              <a:solidFill>
                <a:srgbClr val="000000"/>
              </a:solidFill>
              <a:uFill>
                <a:solidFill>
                  <a:srgbClr val="FFFFFF"/>
                </a:solidFill>
              </a:uFill>
              <a:latin typeface="Times New Roman"/>
            </a:endParaRPr>
          </a:p>
          <a:p>
            <a:pPr>
              <a:lnSpc>
                <a:spcPct val="90000"/>
              </a:lnSpc>
            </a:pPr>
            <a:r>
              <a:rPr lang="en-US" sz="1200" b="1" strike="noStrike" spc="-1" dirty="0">
                <a:solidFill>
                  <a:srgbClr val="000000"/>
                </a:solidFill>
                <a:uFill>
                  <a:solidFill>
                    <a:srgbClr val="FFFFFF"/>
                  </a:solidFill>
                </a:uFill>
                <a:latin typeface="TeX"/>
              </a:rPr>
              <a:t> </a:t>
            </a:r>
            <a:endParaRPr lang="en-US" sz="2400" b="0" strike="noStrike" spc="-1" dirty="0">
              <a:solidFill>
                <a:srgbClr val="000000"/>
              </a:solidFill>
              <a:uFill>
                <a:solidFill>
                  <a:srgbClr val="FFFFFF"/>
                </a:solidFill>
              </a:uFill>
              <a:latin typeface="Times New Roman"/>
            </a:endParaRPr>
          </a:p>
          <a:p>
            <a:pPr>
              <a:lnSpc>
                <a:spcPct val="90000"/>
              </a:lnSpc>
              <a:buClr>
                <a:srgbClr val="330066"/>
              </a:buClr>
              <a:buSzPct val="70000"/>
              <a:buFont typeface="Wingdings" charset="2"/>
              <a:buChar char=""/>
            </a:pPr>
            <a:r>
              <a:rPr lang="ru-RU" sz="2400" b="0" strike="noStrike" spc="-1" dirty="0">
                <a:solidFill>
                  <a:srgbClr val="000000"/>
                </a:solidFill>
                <a:uFill>
                  <a:solidFill>
                    <a:srgbClr val="FFFFFF"/>
                  </a:solidFill>
                </a:uFill>
                <a:latin typeface="Arial"/>
              </a:rPr>
              <a:t>Save </a:t>
            </a:r>
            <a:r>
              <a:rPr lang="ru-RU" sz="2400" b="0" strike="noStrike" spc="-1" dirty="0" err="1">
                <a:solidFill>
                  <a:srgbClr val="000000"/>
                </a:solidFill>
                <a:uFill>
                  <a:solidFill>
                    <a:srgbClr val="FFFFFF"/>
                  </a:solidFill>
                </a:uFill>
                <a:latin typeface="Arial"/>
              </a:rPr>
              <a:t>the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entry</a:t>
            </a:r>
            <a:r>
              <a:rPr lang="ru-RU" sz="2400" b="0" strike="noStrike" spc="-1" dirty="0">
                <a:solidFill>
                  <a:srgbClr val="000000"/>
                </a:solidFill>
                <a:uFill>
                  <a:solidFill>
                    <a:srgbClr val="FFFFFF"/>
                  </a:solidFill>
                </a:uFill>
                <a:latin typeface="Arial"/>
              </a:rPr>
              <a:t> </a:t>
            </a:r>
            <a:r>
              <a:rPr lang="en-US" sz="2400" b="1" strike="noStrike" spc="-1" dirty="0">
                <a:solidFill>
                  <a:srgbClr val="000000"/>
                </a:solidFill>
                <a:uFill>
                  <a:solidFill>
                    <a:srgbClr val="FFFFFF"/>
                  </a:solidFill>
                </a:uFill>
                <a:latin typeface="TeX"/>
              </a:rPr>
              <a:t>&lt;</a:t>
            </a:r>
            <a:r>
              <a:rPr lang="en-US" sz="2400" b="1" strike="noStrike" spc="-1" dirty="0" err="1">
                <a:solidFill>
                  <a:srgbClr val="000000"/>
                </a:solidFill>
                <a:uFill>
                  <a:solidFill>
                    <a:srgbClr val="FFFFFF"/>
                  </a:solidFill>
                </a:uFill>
                <a:latin typeface="TeX"/>
              </a:rPr>
              <a:t>key,value</a:t>
            </a:r>
            <a:r>
              <a:rPr lang="en-US" sz="2400" b="1" strike="noStrike" spc="-1" dirty="0">
                <a:solidFill>
                  <a:srgbClr val="000000"/>
                </a:solidFill>
                <a:uFill>
                  <a:solidFill>
                    <a:srgbClr val="FFFFFF"/>
                  </a:solidFill>
                </a:uFill>
                <a:latin typeface="TeX"/>
              </a:rPr>
              <a:t>&gt;</a:t>
            </a:r>
            <a:br>
              <a:rPr lang="en-US" sz="2400" b="1" spc="-1" dirty="0">
                <a:solidFill>
                  <a:srgbClr val="000000"/>
                </a:solidFill>
                <a:uFill>
                  <a:solidFill>
                    <a:srgbClr val="FFFFFF"/>
                  </a:solidFill>
                </a:uFill>
                <a:latin typeface="TeX"/>
              </a:rPr>
            </a:br>
            <a:r>
              <a:rPr lang="ru-RU" sz="2400" b="0" strike="noStrike" spc="-1" dirty="0" err="1">
                <a:solidFill>
                  <a:srgbClr val="000000"/>
                </a:solidFill>
                <a:uFill>
                  <a:solidFill>
                    <a:srgbClr val="FFFFFF"/>
                  </a:solidFill>
                </a:uFill>
                <a:latin typeface="Arial"/>
              </a:rPr>
              <a:t>in</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node</a:t>
            </a:r>
            <a:r>
              <a:rPr lang="ru-RU" sz="2400" b="0" strike="noStrike" spc="-1" dirty="0">
                <a:solidFill>
                  <a:srgbClr val="000000"/>
                </a:solidFill>
                <a:uFill>
                  <a:solidFill>
                    <a:srgbClr val="FFFFFF"/>
                  </a:solidFill>
                </a:uFill>
                <a:latin typeface="Arial"/>
              </a:rPr>
              <a:t> </a:t>
            </a:r>
            <a:r>
              <a:rPr lang="en-US" sz="2400" b="1" strike="noStrike" spc="-1" dirty="0" err="1">
                <a:solidFill>
                  <a:srgbClr val="000000"/>
                </a:solidFill>
                <a:uFill>
                  <a:solidFill>
                    <a:srgbClr val="FFFFFF"/>
                  </a:solidFill>
                </a:uFill>
                <a:latin typeface="Arial"/>
              </a:rPr>
              <a:t>succ</a:t>
            </a:r>
            <a:r>
              <a:rPr lang="en-US" sz="2400" b="1" strike="noStrike" spc="-1" dirty="0">
                <a:solidFill>
                  <a:srgbClr val="000000"/>
                </a:solidFill>
                <a:uFill>
                  <a:solidFill>
                    <a:srgbClr val="FFFFFF"/>
                  </a:solidFill>
                </a:uFill>
                <a:latin typeface="Arial"/>
              </a:rPr>
              <a:t>(</a:t>
            </a:r>
            <a:r>
              <a:rPr lang="en-US" sz="2400" b="1" strike="noStrike" spc="-1" dirty="0">
                <a:solidFill>
                  <a:srgbClr val="000000"/>
                </a:solidFill>
                <a:uFill>
                  <a:solidFill>
                    <a:srgbClr val="FFFFFF"/>
                  </a:solidFill>
                </a:uFill>
                <a:latin typeface="TeX"/>
              </a:rPr>
              <a:t>H(key)</a:t>
            </a:r>
            <a:r>
              <a:rPr lang="en-US" sz="2400" b="1" strike="noStrike" spc="-1" dirty="0">
                <a:solidFill>
                  <a:srgbClr val="000000"/>
                </a:solidFill>
                <a:uFill>
                  <a:solidFill>
                    <a:srgbClr val="FFFFFF"/>
                  </a:solidFill>
                </a:uFill>
                <a:latin typeface="Arial"/>
              </a:rPr>
              <a:t>)</a:t>
            </a:r>
            <a:endParaRPr lang="en-US" sz="2400" b="0" strike="noStrike" spc="-1" dirty="0">
              <a:solidFill>
                <a:srgbClr val="000000"/>
              </a:solidFill>
              <a:uFill>
                <a:solidFill>
                  <a:srgbClr val="FFFFFF"/>
                </a:solidFill>
              </a:uFill>
              <a:latin typeface="Times New Roman"/>
            </a:endParaRPr>
          </a:p>
          <a:p>
            <a:pPr marL="457200" lvl="1">
              <a:lnSpc>
                <a:spcPct val="90000"/>
              </a:lnSpc>
            </a:pPr>
            <a:r>
              <a:rPr lang="en-US" sz="1100" b="0" strike="noStrike" spc="-1" dirty="0">
                <a:solidFill>
                  <a:srgbClr val="000000"/>
                </a:solidFill>
                <a:uFill>
                  <a:solidFill>
                    <a:srgbClr val="FFFFFF"/>
                  </a:solidFill>
                </a:uFill>
                <a:latin typeface="Arial"/>
                <a:ea typeface="Noto Sans CJK SC"/>
              </a:rPr>
              <a:t> </a:t>
            </a:r>
            <a:endParaRPr lang="en-US" sz="2400" b="0" strike="noStrike" spc="-1" dirty="0">
              <a:solidFill>
                <a:srgbClr val="000000"/>
              </a:solidFill>
              <a:uFill>
                <a:solidFill>
                  <a:srgbClr val="FFFFFF"/>
                </a:solidFill>
              </a:uFill>
              <a:latin typeface="Times New Roman"/>
            </a:endParaRPr>
          </a:p>
          <a:p>
            <a:pPr>
              <a:lnSpc>
                <a:spcPct val="90000"/>
              </a:lnSpc>
              <a:buClr>
                <a:srgbClr val="330066"/>
              </a:buClr>
              <a:buSzPct val="70000"/>
              <a:buFont typeface="Wingdings" charset="2"/>
              <a:buChar char=""/>
            </a:pPr>
            <a:r>
              <a:rPr lang="ru-RU" sz="2400" b="0" strike="noStrike" spc="-1" dirty="0" err="1">
                <a:solidFill>
                  <a:srgbClr val="000000"/>
                </a:solidFill>
                <a:uFill>
                  <a:solidFill>
                    <a:srgbClr val="FFFFFF"/>
                  </a:solidFill>
                </a:uFill>
                <a:latin typeface="Arial"/>
              </a:rPr>
              <a:t>Example</a:t>
            </a:r>
            <a:endParaRPr lang="en-US" sz="2400" b="0" strike="noStrike" spc="-1" dirty="0">
              <a:solidFill>
                <a:srgbClr val="000000"/>
              </a:solidFill>
              <a:uFill>
                <a:solidFill>
                  <a:srgbClr val="FFFFFF"/>
                </a:solidFill>
              </a:uFill>
              <a:latin typeface="Times New Roman"/>
            </a:endParaRPr>
          </a:p>
          <a:p>
            <a:pPr marL="457200" lvl="1">
              <a:lnSpc>
                <a:spcPct val="90000"/>
              </a:lnSpc>
              <a:buClr>
                <a:srgbClr val="669999"/>
              </a:buClr>
              <a:buSzPct val="70000"/>
              <a:buFont typeface="Wingdings" charset="2"/>
              <a:buChar char=""/>
            </a:pPr>
            <a:r>
              <a:rPr lang="en-US" sz="2400" b="0" strike="noStrike" spc="-1" dirty="0">
                <a:solidFill>
                  <a:srgbClr val="000000"/>
                </a:solidFill>
                <a:uFill>
                  <a:solidFill>
                    <a:srgbClr val="FFFFFF"/>
                  </a:solidFill>
                </a:uFill>
                <a:latin typeface="TeX"/>
                <a:ea typeface="Noto Sans CJK SC"/>
              </a:rPr>
              <a:t> </a:t>
            </a:r>
            <a:r>
              <a:rPr lang="en-US" sz="2400" b="1" strike="noStrike" spc="-1" dirty="0">
                <a:solidFill>
                  <a:srgbClr val="000000"/>
                </a:solidFill>
                <a:uFill>
                  <a:solidFill>
                    <a:srgbClr val="FFFFFF"/>
                  </a:solidFill>
                </a:uFill>
                <a:latin typeface="TeX"/>
                <a:ea typeface="Noto Sans CJK SC"/>
              </a:rPr>
              <a:t>H(“Marina”)=12</a:t>
            </a:r>
            <a:endParaRPr lang="en-US" sz="2400" b="0" strike="noStrike" spc="-1" dirty="0">
              <a:solidFill>
                <a:srgbClr val="000000"/>
              </a:solidFill>
              <a:uFill>
                <a:solidFill>
                  <a:srgbClr val="FFFFFF"/>
                </a:solidFill>
              </a:uFill>
              <a:latin typeface="Times New Roman"/>
            </a:endParaRPr>
          </a:p>
          <a:p>
            <a:pPr marL="457200" lvl="1">
              <a:lnSpc>
                <a:spcPct val="90000"/>
              </a:lnSpc>
              <a:buClr>
                <a:srgbClr val="669999"/>
              </a:buClr>
              <a:buSzPct val="70000"/>
              <a:buFont typeface="Wingdings" charset="2"/>
              <a:buChar char=""/>
            </a:pPr>
            <a:r>
              <a:rPr lang="en-US" sz="2400" b="1" strike="noStrike" spc="-1" dirty="0">
                <a:solidFill>
                  <a:srgbClr val="000000"/>
                </a:solidFill>
                <a:uFill>
                  <a:solidFill>
                    <a:srgbClr val="FFFFFF"/>
                  </a:solidFill>
                </a:uFill>
                <a:latin typeface="TeX"/>
                <a:ea typeface="Noto Sans CJK SC"/>
              </a:rPr>
              <a:t> H(“Peter”)=2</a:t>
            </a:r>
            <a:endParaRPr lang="en-US" sz="2400" b="0" strike="noStrike" spc="-1" dirty="0">
              <a:solidFill>
                <a:srgbClr val="000000"/>
              </a:solidFill>
              <a:uFill>
                <a:solidFill>
                  <a:srgbClr val="FFFFFF"/>
                </a:solidFill>
              </a:uFill>
              <a:latin typeface="Times New Roman"/>
            </a:endParaRPr>
          </a:p>
          <a:p>
            <a:pPr marL="457200" lvl="1">
              <a:lnSpc>
                <a:spcPct val="90000"/>
              </a:lnSpc>
              <a:buClr>
                <a:srgbClr val="669999"/>
              </a:buClr>
              <a:buSzPct val="70000"/>
              <a:buFont typeface="Wingdings" charset="2"/>
              <a:buChar char=""/>
            </a:pPr>
            <a:r>
              <a:rPr lang="en-US" sz="2400" b="1" strike="noStrike" spc="-1" dirty="0">
                <a:solidFill>
                  <a:srgbClr val="000000"/>
                </a:solidFill>
                <a:uFill>
                  <a:solidFill>
                    <a:srgbClr val="FFFFFF"/>
                  </a:solidFill>
                </a:uFill>
                <a:latin typeface="TeX"/>
                <a:ea typeface="Noto Sans CJK SC"/>
              </a:rPr>
              <a:t> H(“Seif”)=9</a:t>
            </a:r>
            <a:endParaRPr lang="en-US" sz="2400" b="0" strike="noStrike" spc="-1" dirty="0">
              <a:solidFill>
                <a:srgbClr val="000000"/>
              </a:solidFill>
              <a:uFill>
                <a:solidFill>
                  <a:srgbClr val="FFFFFF"/>
                </a:solidFill>
              </a:uFill>
              <a:latin typeface="Times New Roman"/>
            </a:endParaRPr>
          </a:p>
          <a:p>
            <a:pPr marL="457200" lvl="1">
              <a:lnSpc>
                <a:spcPct val="90000"/>
              </a:lnSpc>
              <a:buClr>
                <a:srgbClr val="669999"/>
              </a:buClr>
              <a:buSzPct val="70000"/>
              <a:buFont typeface="Wingdings" charset="2"/>
              <a:buChar char=""/>
            </a:pPr>
            <a:r>
              <a:rPr lang="en-US" sz="2400" b="1" strike="noStrike" spc="-1" dirty="0">
                <a:solidFill>
                  <a:srgbClr val="000000"/>
                </a:solidFill>
                <a:uFill>
                  <a:solidFill>
                    <a:srgbClr val="FFFFFF"/>
                  </a:solidFill>
                </a:uFill>
                <a:latin typeface="TeX"/>
                <a:ea typeface="Noto Sans CJK SC"/>
              </a:rPr>
              <a:t> H(“Stefan”)=14</a:t>
            </a:r>
            <a:endParaRPr lang="en-US" sz="2400" b="0" strike="noStrike" spc="-1" dirty="0">
              <a:solidFill>
                <a:srgbClr val="000000"/>
              </a:solidFill>
              <a:uFill>
                <a:solidFill>
                  <a:srgbClr val="FFFFFF"/>
                </a:solidFill>
              </a:uFill>
              <a:latin typeface="Times New Roman"/>
            </a:endParaRPr>
          </a:p>
        </p:txBody>
      </p:sp>
      <p:sp>
        <p:nvSpPr>
          <p:cNvPr id="505" name="CustomShape 4"/>
          <p:cNvSpPr/>
          <p:nvPr/>
        </p:nvSpPr>
        <p:spPr>
          <a:xfrm>
            <a:off x="7964640" y="396288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2</a:t>
            </a:r>
            <a:endParaRPr lang="en-US" sz="2400" b="0" strike="noStrike" spc="-1">
              <a:solidFill>
                <a:srgbClr val="000000"/>
              </a:solidFill>
              <a:uFill>
                <a:solidFill>
                  <a:srgbClr val="FFFFFF"/>
                </a:solidFill>
              </a:uFill>
              <a:latin typeface="Times New Roman"/>
            </a:endParaRPr>
          </a:p>
        </p:txBody>
      </p:sp>
      <p:sp>
        <p:nvSpPr>
          <p:cNvPr id="506" name="CustomShape 5"/>
          <p:cNvSpPr/>
          <p:nvPr/>
        </p:nvSpPr>
        <p:spPr>
          <a:xfrm>
            <a:off x="5583240" y="5574240"/>
            <a:ext cx="42876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11</a:t>
            </a:r>
            <a:endParaRPr lang="en-US" sz="2400" b="0" strike="noStrike" spc="-1">
              <a:solidFill>
                <a:srgbClr val="000000"/>
              </a:solidFill>
              <a:uFill>
                <a:solidFill>
                  <a:srgbClr val="FFFFFF"/>
                </a:solidFill>
              </a:uFill>
              <a:latin typeface="Times New Roman"/>
            </a:endParaRPr>
          </a:p>
        </p:txBody>
      </p:sp>
      <p:sp>
        <p:nvSpPr>
          <p:cNvPr id="507" name="CustomShape 6"/>
          <p:cNvSpPr/>
          <p:nvPr/>
        </p:nvSpPr>
        <p:spPr>
          <a:xfrm>
            <a:off x="7942320" y="597600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6</a:t>
            </a:r>
            <a:endParaRPr lang="en-US" sz="2400" b="0" strike="noStrike" spc="-1">
              <a:solidFill>
                <a:srgbClr val="000000"/>
              </a:solidFill>
              <a:uFill>
                <a:solidFill>
                  <a:srgbClr val="FFFFFF"/>
                </a:solidFill>
              </a:uFill>
              <a:latin typeface="Times New Roman"/>
            </a:endParaRPr>
          </a:p>
        </p:txBody>
      </p:sp>
      <p:sp>
        <p:nvSpPr>
          <p:cNvPr id="508" name="CustomShape 7"/>
          <p:cNvSpPr/>
          <p:nvPr/>
        </p:nvSpPr>
        <p:spPr>
          <a:xfrm>
            <a:off x="8265960" y="556452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5</a:t>
            </a:r>
            <a:endParaRPr lang="en-US" sz="2400" b="0" strike="noStrike" spc="-1">
              <a:solidFill>
                <a:srgbClr val="000000"/>
              </a:solidFill>
              <a:uFill>
                <a:solidFill>
                  <a:srgbClr val="FFFFFF"/>
                </a:solidFill>
              </a:uFill>
              <a:latin typeface="Times New Roman"/>
            </a:endParaRPr>
          </a:p>
        </p:txBody>
      </p:sp>
      <p:sp>
        <p:nvSpPr>
          <p:cNvPr id="509" name="CustomShape 8"/>
          <p:cNvSpPr/>
          <p:nvPr/>
        </p:nvSpPr>
        <p:spPr>
          <a:xfrm>
            <a:off x="5848200" y="3782880"/>
            <a:ext cx="2556000" cy="2557440"/>
          </a:xfrm>
          <a:prstGeom prst="ellipse">
            <a:avLst/>
          </a:prstGeom>
          <a:noFill/>
          <a:ln w="19080">
            <a:solidFill>
              <a:srgbClr val="000000"/>
            </a:solidFill>
            <a:miter/>
          </a:ln>
        </p:spPr>
        <p:style>
          <a:lnRef idx="0">
            <a:scrgbClr r="0" g="0" b="0"/>
          </a:lnRef>
          <a:fillRef idx="0">
            <a:scrgbClr r="0" g="0" b="0"/>
          </a:fillRef>
          <a:effectRef idx="0">
            <a:scrgbClr r="0" g="0" b="0"/>
          </a:effectRef>
          <a:fontRef idx="minor"/>
        </p:style>
      </p:sp>
      <p:sp>
        <p:nvSpPr>
          <p:cNvPr id="510" name="CustomShape 9"/>
          <p:cNvSpPr/>
          <p:nvPr/>
        </p:nvSpPr>
        <p:spPr>
          <a:xfrm>
            <a:off x="7080120" y="6294600"/>
            <a:ext cx="92160" cy="918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11" name="CustomShape 10"/>
          <p:cNvSpPr/>
          <p:nvPr/>
        </p:nvSpPr>
        <p:spPr>
          <a:xfrm>
            <a:off x="7080120" y="3736800"/>
            <a:ext cx="921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12" name="CustomShape 11"/>
          <p:cNvSpPr/>
          <p:nvPr/>
        </p:nvSpPr>
        <p:spPr>
          <a:xfrm>
            <a:off x="5800680" y="5014800"/>
            <a:ext cx="9360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13" name="CustomShape 12"/>
          <p:cNvSpPr/>
          <p:nvPr/>
        </p:nvSpPr>
        <p:spPr>
          <a:xfrm>
            <a:off x="8358120" y="5014800"/>
            <a:ext cx="9360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14" name="CustomShape 13"/>
          <p:cNvSpPr/>
          <p:nvPr/>
        </p:nvSpPr>
        <p:spPr>
          <a:xfrm>
            <a:off x="6180120" y="5915160"/>
            <a:ext cx="9360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15" name="CustomShape 14"/>
          <p:cNvSpPr/>
          <p:nvPr/>
        </p:nvSpPr>
        <p:spPr>
          <a:xfrm>
            <a:off x="7980480" y="5915160"/>
            <a:ext cx="9180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16" name="CustomShape 15"/>
          <p:cNvSpPr/>
          <p:nvPr/>
        </p:nvSpPr>
        <p:spPr>
          <a:xfrm>
            <a:off x="6180120" y="4114800"/>
            <a:ext cx="93600" cy="954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17" name="CustomShape 16"/>
          <p:cNvSpPr/>
          <p:nvPr/>
        </p:nvSpPr>
        <p:spPr>
          <a:xfrm>
            <a:off x="7980480" y="4114800"/>
            <a:ext cx="91800" cy="954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18" name="CustomShape 17"/>
          <p:cNvSpPr/>
          <p:nvPr/>
        </p:nvSpPr>
        <p:spPr>
          <a:xfrm>
            <a:off x="6607080" y="6200640"/>
            <a:ext cx="921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19" name="CustomShape 18"/>
          <p:cNvSpPr/>
          <p:nvPr/>
        </p:nvSpPr>
        <p:spPr>
          <a:xfrm>
            <a:off x="6607080" y="3830760"/>
            <a:ext cx="9216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20" name="CustomShape 19"/>
          <p:cNvSpPr/>
          <p:nvPr/>
        </p:nvSpPr>
        <p:spPr>
          <a:xfrm>
            <a:off x="7554960" y="6200640"/>
            <a:ext cx="903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21" name="CustomShape 20"/>
          <p:cNvSpPr/>
          <p:nvPr/>
        </p:nvSpPr>
        <p:spPr>
          <a:xfrm>
            <a:off x="7554960" y="3830760"/>
            <a:ext cx="9036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22" name="CustomShape 21"/>
          <p:cNvSpPr/>
          <p:nvPr/>
        </p:nvSpPr>
        <p:spPr>
          <a:xfrm>
            <a:off x="5896080" y="5537160"/>
            <a:ext cx="9180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23" name="CustomShape 22"/>
          <p:cNvSpPr/>
          <p:nvPr/>
        </p:nvSpPr>
        <p:spPr>
          <a:xfrm>
            <a:off x="8265960" y="5537160"/>
            <a:ext cx="9072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24" name="CustomShape 23"/>
          <p:cNvSpPr/>
          <p:nvPr/>
        </p:nvSpPr>
        <p:spPr>
          <a:xfrm>
            <a:off x="5896080" y="4494240"/>
            <a:ext cx="9180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25" name="CustomShape 24"/>
          <p:cNvSpPr/>
          <p:nvPr/>
        </p:nvSpPr>
        <p:spPr>
          <a:xfrm>
            <a:off x="8265960" y="4494240"/>
            <a:ext cx="9072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26" name="CustomShape 25"/>
          <p:cNvSpPr/>
          <p:nvPr/>
        </p:nvSpPr>
        <p:spPr>
          <a:xfrm>
            <a:off x="6907320" y="349920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0</a:t>
            </a:r>
            <a:endParaRPr lang="en-US" sz="2400" b="0" strike="noStrike" spc="-1">
              <a:solidFill>
                <a:srgbClr val="000000"/>
              </a:solidFill>
              <a:uFill>
                <a:solidFill>
                  <a:srgbClr val="FFFFFF"/>
                </a:solidFill>
              </a:uFill>
              <a:latin typeface="Times New Roman"/>
            </a:endParaRPr>
          </a:p>
        </p:txBody>
      </p:sp>
      <p:sp>
        <p:nvSpPr>
          <p:cNvPr id="527" name="CustomShape 26"/>
          <p:cNvSpPr/>
          <p:nvPr/>
        </p:nvSpPr>
        <p:spPr>
          <a:xfrm>
            <a:off x="7510320" y="363744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a:t>
            </a:r>
            <a:endParaRPr lang="en-US" sz="2400" b="0" strike="noStrike" spc="-1">
              <a:solidFill>
                <a:srgbClr val="000000"/>
              </a:solidFill>
              <a:uFill>
                <a:solidFill>
                  <a:srgbClr val="FFFFFF"/>
                </a:solidFill>
              </a:uFill>
              <a:latin typeface="Times New Roman"/>
            </a:endParaRPr>
          </a:p>
        </p:txBody>
      </p:sp>
      <p:sp>
        <p:nvSpPr>
          <p:cNvPr id="528" name="CustomShape 27"/>
          <p:cNvSpPr/>
          <p:nvPr/>
        </p:nvSpPr>
        <p:spPr>
          <a:xfrm>
            <a:off x="8288280" y="441864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3</a:t>
            </a:r>
            <a:endParaRPr lang="en-US" sz="2400" b="0" strike="noStrike" spc="-1">
              <a:solidFill>
                <a:srgbClr val="000000"/>
              </a:solidFill>
              <a:uFill>
                <a:solidFill>
                  <a:srgbClr val="FFFFFF"/>
                </a:solidFill>
              </a:uFill>
              <a:latin typeface="Times New Roman"/>
            </a:endParaRPr>
          </a:p>
        </p:txBody>
      </p:sp>
      <p:sp>
        <p:nvSpPr>
          <p:cNvPr id="529" name="CustomShape 28"/>
          <p:cNvSpPr/>
          <p:nvPr/>
        </p:nvSpPr>
        <p:spPr>
          <a:xfrm>
            <a:off x="8375760" y="494568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4</a:t>
            </a:r>
            <a:endParaRPr lang="en-US" sz="2400" b="0" strike="noStrike" spc="-1">
              <a:solidFill>
                <a:srgbClr val="000000"/>
              </a:solidFill>
              <a:uFill>
                <a:solidFill>
                  <a:srgbClr val="FFFFFF"/>
                </a:solidFill>
              </a:uFill>
              <a:latin typeface="Times New Roman"/>
            </a:endParaRPr>
          </a:p>
        </p:txBody>
      </p:sp>
      <p:sp>
        <p:nvSpPr>
          <p:cNvPr id="530" name="CustomShape 29"/>
          <p:cNvSpPr/>
          <p:nvPr/>
        </p:nvSpPr>
        <p:spPr>
          <a:xfrm>
            <a:off x="7510320" y="624240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7</a:t>
            </a:r>
            <a:endParaRPr lang="en-US" sz="2400" b="0" strike="noStrike" spc="-1">
              <a:solidFill>
                <a:srgbClr val="000000"/>
              </a:solidFill>
              <a:uFill>
                <a:solidFill>
                  <a:srgbClr val="FFFFFF"/>
                </a:solidFill>
              </a:uFill>
              <a:latin typeface="Times New Roman"/>
            </a:endParaRPr>
          </a:p>
        </p:txBody>
      </p:sp>
      <p:sp>
        <p:nvSpPr>
          <p:cNvPr id="531" name="CustomShape 30"/>
          <p:cNvSpPr/>
          <p:nvPr/>
        </p:nvSpPr>
        <p:spPr>
          <a:xfrm>
            <a:off x="6935760" y="6417360"/>
            <a:ext cx="4320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8</a:t>
            </a:r>
            <a:endParaRPr lang="en-US" sz="2400" b="0" strike="noStrike" spc="-1">
              <a:solidFill>
                <a:srgbClr val="000000"/>
              </a:solidFill>
              <a:uFill>
                <a:solidFill>
                  <a:srgbClr val="FFFFFF"/>
                </a:solidFill>
              </a:uFill>
              <a:latin typeface="Times New Roman"/>
            </a:endParaRPr>
          </a:p>
        </p:txBody>
      </p:sp>
      <p:sp>
        <p:nvSpPr>
          <p:cNvPr id="532" name="CustomShape 31"/>
          <p:cNvSpPr/>
          <p:nvPr/>
        </p:nvSpPr>
        <p:spPr>
          <a:xfrm>
            <a:off x="6370560" y="632052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9</a:t>
            </a:r>
            <a:endParaRPr lang="en-US" sz="2400" b="0" strike="noStrike" spc="-1">
              <a:solidFill>
                <a:srgbClr val="000000"/>
              </a:solidFill>
              <a:uFill>
                <a:solidFill>
                  <a:srgbClr val="FFFFFF"/>
                </a:solidFill>
              </a:uFill>
              <a:latin typeface="Times New Roman"/>
            </a:endParaRPr>
          </a:p>
        </p:txBody>
      </p:sp>
      <p:sp>
        <p:nvSpPr>
          <p:cNvPr id="533" name="CustomShape 32"/>
          <p:cNvSpPr/>
          <p:nvPr/>
        </p:nvSpPr>
        <p:spPr>
          <a:xfrm>
            <a:off x="5927760" y="603792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10</a:t>
            </a:r>
            <a:endParaRPr lang="en-US" sz="2400" b="0" strike="noStrike" spc="-1">
              <a:solidFill>
                <a:srgbClr val="000000"/>
              </a:solidFill>
              <a:uFill>
                <a:solidFill>
                  <a:srgbClr val="FFFFFF"/>
                </a:solidFill>
              </a:uFill>
              <a:latin typeface="Times New Roman"/>
            </a:endParaRPr>
          </a:p>
        </p:txBody>
      </p:sp>
      <p:sp>
        <p:nvSpPr>
          <p:cNvPr id="534" name="CustomShape 33"/>
          <p:cNvSpPr/>
          <p:nvPr/>
        </p:nvSpPr>
        <p:spPr>
          <a:xfrm>
            <a:off x="6296040" y="35913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15</a:t>
            </a:r>
            <a:endParaRPr lang="en-US" sz="2400" b="0" strike="noStrike" spc="-1">
              <a:solidFill>
                <a:srgbClr val="000000"/>
              </a:solidFill>
              <a:uFill>
                <a:solidFill>
                  <a:srgbClr val="FFFFFF"/>
                </a:solidFill>
              </a:uFill>
              <a:latin typeface="Times New Roman"/>
            </a:endParaRPr>
          </a:p>
        </p:txBody>
      </p:sp>
      <p:sp>
        <p:nvSpPr>
          <p:cNvPr id="535" name="CustomShape 34"/>
          <p:cNvSpPr/>
          <p:nvPr/>
        </p:nvSpPr>
        <p:spPr>
          <a:xfrm>
            <a:off x="5853240" y="390420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14</a:t>
            </a:r>
            <a:endParaRPr lang="en-US" sz="2400" b="0" strike="noStrike" spc="-1">
              <a:solidFill>
                <a:srgbClr val="000000"/>
              </a:solidFill>
              <a:uFill>
                <a:solidFill>
                  <a:srgbClr val="FFFFFF"/>
                </a:solidFill>
              </a:uFill>
              <a:latin typeface="Times New Roman"/>
            </a:endParaRPr>
          </a:p>
        </p:txBody>
      </p:sp>
      <p:sp>
        <p:nvSpPr>
          <p:cNvPr id="536" name="CustomShape 35"/>
          <p:cNvSpPr/>
          <p:nvPr/>
        </p:nvSpPr>
        <p:spPr>
          <a:xfrm>
            <a:off x="5538960" y="43455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13</a:t>
            </a:r>
            <a:endParaRPr lang="en-US" sz="2400" b="0" strike="noStrike" spc="-1">
              <a:solidFill>
                <a:srgbClr val="000000"/>
              </a:solidFill>
              <a:uFill>
                <a:solidFill>
                  <a:srgbClr val="FFFFFF"/>
                </a:solidFill>
              </a:uFill>
              <a:latin typeface="Times New Roman"/>
            </a:endParaRPr>
          </a:p>
        </p:txBody>
      </p:sp>
      <p:sp>
        <p:nvSpPr>
          <p:cNvPr id="537" name="CustomShape 36"/>
          <p:cNvSpPr/>
          <p:nvPr/>
        </p:nvSpPr>
        <p:spPr>
          <a:xfrm>
            <a:off x="5429160" y="494064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12</a:t>
            </a:r>
            <a:endParaRPr lang="en-US" sz="2400" b="0" strike="noStrike" spc="-1">
              <a:solidFill>
                <a:srgbClr val="000000"/>
              </a:solidFill>
              <a:uFill>
                <a:solidFill>
                  <a:srgbClr val="FFFFFF"/>
                </a:solidFill>
              </a:uFill>
              <a:latin typeface="Times New Roman"/>
            </a:endParaRPr>
          </a:p>
        </p:txBody>
      </p:sp>
      <p:sp>
        <p:nvSpPr>
          <p:cNvPr id="538" name="CustomShape 37"/>
          <p:cNvSpPr/>
          <p:nvPr/>
        </p:nvSpPr>
        <p:spPr>
          <a:xfrm>
            <a:off x="7070760" y="3720960"/>
            <a:ext cx="112680" cy="11268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539" name="CustomShape 38"/>
          <p:cNvSpPr/>
          <p:nvPr/>
        </p:nvSpPr>
        <p:spPr>
          <a:xfrm>
            <a:off x="7993080" y="5910120"/>
            <a:ext cx="112680" cy="11448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540" name="CustomShape 39"/>
          <p:cNvSpPr/>
          <p:nvPr/>
        </p:nvSpPr>
        <p:spPr>
          <a:xfrm>
            <a:off x="7993080" y="4110120"/>
            <a:ext cx="112680" cy="11592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541" name="CustomShape 40"/>
          <p:cNvSpPr/>
          <p:nvPr/>
        </p:nvSpPr>
        <p:spPr>
          <a:xfrm>
            <a:off x="5908680" y="5532480"/>
            <a:ext cx="112680" cy="11268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542" name="CustomShape 41"/>
          <p:cNvSpPr/>
          <p:nvPr/>
        </p:nvSpPr>
        <p:spPr>
          <a:xfrm>
            <a:off x="8234280" y="5540400"/>
            <a:ext cx="112680" cy="11412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graphicFrame>
        <p:nvGraphicFramePr>
          <p:cNvPr id="543" name="Table 42"/>
          <p:cNvGraphicFramePr/>
          <p:nvPr/>
        </p:nvGraphicFramePr>
        <p:xfrm>
          <a:off x="6286680" y="1571760"/>
          <a:ext cx="2318760" cy="1858320"/>
        </p:xfrm>
        <a:graphic>
          <a:graphicData uri="http://schemas.openxmlformats.org/drawingml/2006/table">
            <a:tbl>
              <a:tblPr/>
              <a:tblGrid>
                <a:gridCol w="1106640">
                  <a:extLst>
                    <a:ext uri="{9D8B030D-6E8A-4147-A177-3AD203B41FA5}">
                      <a16:colId xmlns:a16="http://schemas.microsoft.com/office/drawing/2014/main" val="20000"/>
                    </a:ext>
                  </a:extLst>
                </a:gridCol>
                <a:gridCol w="1212120">
                  <a:extLst>
                    <a:ext uri="{9D8B030D-6E8A-4147-A177-3AD203B41FA5}">
                      <a16:colId xmlns:a16="http://schemas.microsoft.com/office/drawing/2014/main" val="20001"/>
                    </a:ext>
                  </a:extLst>
                </a:gridCol>
              </a:tblGrid>
              <a:tr h="303120">
                <a:tc>
                  <a:txBody>
                    <a:bodyPr/>
                    <a:lstStyle/>
                    <a:p>
                      <a:pPr>
                        <a:lnSpc>
                          <a:spcPct val="98000"/>
                        </a:lnSpc>
                      </a:pPr>
                      <a:r>
                        <a:rPr lang="sv-SE" sz="1000" b="1" strike="noStrike" spc="-1">
                          <a:solidFill>
                            <a:srgbClr val="FFFFFF"/>
                          </a:solidFill>
                          <a:uFill>
                            <a:solidFill>
                              <a:srgbClr val="FFFFFF"/>
                            </a:solidFill>
                          </a:uFill>
                          <a:latin typeface="TeX"/>
                          <a:ea typeface="Arial Unicode MS"/>
                        </a:rPr>
                        <a:t>Key</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6480">
                      <a:solidFill>
                        <a:srgbClr val="000000"/>
                      </a:solidFill>
                    </a:lnT>
                    <a:lnB w="2880">
                      <a:solidFill>
                        <a:srgbClr val="000000"/>
                      </a:solidFill>
                    </a:lnB>
                    <a:solidFill>
                      <a:srgbClr val="1C1C1C"/>
                    </a:solidFill>
                  </a:tcPr>
                </a:tc>
                <a:tc>
                  <a:txBody>
                    <a:bodyPr/>
                    <a:lstStyle/>
                    <a:p>
                      <a:pPr>
                        <a:lnSpc>
                          <a:spcPct val="98000"/>
                        </a:lnSpc>
                      </a:pPr>
                      <a:r>
                        <a:rPr lang="sv-SE" sz="1000" b="1" strike="noStrike" spc="-1">
                          <a:solidFill>
                            <a:srgbClr val="FFFFFF"/>
                          </a:solidFill>
                          <a:uFill>
                            <a:solidFill>
                              <a:srgbClr val="FFFFFF"/>
                            </a:solidFill>
                          </a:uFill>
                          <a:latin typeface="TeX"/>
                          <a:ea typeface="Arial Unicode MS"/>
                        </a:rPr>
                        <a:t>Value</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6480">
                      <a:solidFill>
                        <a:srgbClr val="000000"/>
                      </a:solidFill>
                    </a:lnT>
                    <a:lnB w="2880">
                      <a:solidFill>
                        <a:srgbClr val="000000"/>
                      </a:solidFill>
                    </a:lnB>
                    <a:solidFill>
                      <a:srgbClr val="1C1C1C"/>
                    </a:solidFill>
                  </a:tcPr>
                </a:tc>
                <a:extLst>
                  <a:ext uri="{0D108BD9-81ED-4DB2-BD59-A6C34878D82A}">
                    <a16:rowId xmlns:a16="http://schemas.microsoft.com/office/drawing/2014/main" val="10000"/>
                  </a:ext>
                </a:extLst>
              </a:tr>
              <a:tr h="303480">
                <a:tc>
                  <a:txBody>
                    <a:bodyPr/>
                    <a:lstStyle/>
                    <a:p>
                      <a:pPr>
                        <a:lnSpc>
                          <a:spcPct val="98000"/>
                        </a:lnSpc>
                      </a:pPr>
                      <a:r>
                        <a:rPr lang="sv-SE" sz="1000" b="1" strike="noStrike" spc="-1">
                          <a:solidFill>
                            <a:srgbClr val="000000"/>
                          </a:solidFill>
                          <a:uFill>
                            <a:solidFill>
                              <a:srgbClr val="FFFFFF"/>
                            </a:solidFill>
                          </a:uFill>
                          <a:latin typeface="TeX"/>
                          <a:ea typeface="Arial Unicode MS"/>
                        </a:rPr>
                        <a:t>Alexander</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2880">
                      <a:solidFill>
                        <a:srgbClr val="000000"/>
                      </a:solidFill>
                    </a:lnB>
                    <a:noFill/>
                  </a:tcPr>
                </a:tc>
                <a:tc>
                  <a:txBody>
                    <a:bodyPr/>
                    <a:lstStyle/>
                    <a:p>
                      <a:pPr>
                        <a:lnSpc>
                          <a:spcPct val="98000"/>
                        </a:lnSpc>
                      </a:pPr>
                      <a:r>
                        <a:rPr lang="sv-SE" sz="1000" b="1" strike="noStrike" spc="-1">
                          <a:solidFill>
                            <a:srgbClr val="000000"/>
                          </a:solidFill>
                          <a:uFill>
                            <a:solidFill>
                              <a:srgbClr val="FFFFFF"/>
                            </a:solidFill>
                          </a:uFill>
                          <a:latin typeface="TeX"/>
                          <a:ea typeface="Arial Unicode MS"/>
                        </a:rPr>
                        <a:t>Berlin</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2880">
                      <a:solidFill>
                        <a:srgbClr val="000000"/>
                      </a:solidFill>
                    </a:lnB>
                    <a:noFill/>
                  </a:tcPr>
                </a:tc>
                <a:extLst>
                  <a:ext uri="{0D108BD9-81ED-4DB2-BD59-A6C34878D82A}">
                    <a16:rowId xmlns:a16="http://schemas.microsoft.com/office/drawing/2014/main" val="10001"/>
                  </a:ext>
                </a:extLst>
              </a:tr>
              <a:tr h="300240">
                <a:tc>
                  <a:txBody>
                    <a:bodyPr/>
                    <a:lstStyle/>
                    <a:p>
                      <a:pPr>
                        <a:lnSpc>
                          <a:spcPct val="98000"/>
                        </a:lnSpc>
                      </a:pPr>
                      <a:r>
                        <a:rPr lang="sv-SE" sz="1000" b="1" strike="noStrike" spc="-1">
                          <a:solidFill>
                            <a:srgbClr val="000000"/>
                          </a:solidFill>
                          <a:uFill>
                            <a:solidFill>
                              <a:srgbClr val="FFFFFF"/>
                            </a:solidFill>
                          </a:uFill>
                          <a:latin typeface="TeX"/>
                          <a:ea typeface="Arial Unicode MS"/>
                        </a:rPr>
                        <a:t>Marina</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2880">
                      <a:solidFill>
                        <a:srgbClr val="000000"/>
                      </a:solidFill>
                    </a:lnB>
                    <a:noFill/>
                  </a:tcPr>
                </a:tc>
                <a:tc>
                  <a:txBody>
                    <a:bodyPr/>
                    <a:lstStyle/>
                    <a:p>
                      <a:pPr>
                        <a:lnSpc>
                          <a:spcPct val="98000"/>
                        </a:lnSpc>
                      </a:pPr>
                      <a:r>
                        <a:rPr lang="sv-SE" sz="1000" b="1" strike="noStrike" spc="-1">
                          <a:solidFill>
                            <a:srgbClr val="000000"/>
                          </a:solidFill>
                          <a:uFill>
                            <a:solidFill>
                              <a:srgbClr val="FFFFFF"/>
                            </a:solidFill>
                          </a:uFill>
                          <a:latin typeface="TeX"/>
                          <a:ea typeface="Arial Unicode MS"/>
                        </a:rPr>
                        <a:t>Gothenburg</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2880">
                      <a:solidFill>
                        <a:srgbClr val="000000"/>
                      </a:solidFill>
                    </a:lnB>
                    <a:noFill/>
                  </a:tcPr>
                </a:tc>
                <a:extLst>
                  <a:ext uri="{0D108BD9-81ED-4DB2-BD59-A6C34878D82A}">
                    <a16:rowId xmlns:a16="http://schemas.microsoft.com/office/drawing/2014/main" val="10002"/>
                  </a:ext>
                </a:extLst>
              </a:tr>
              <a:tr h="344520">
                <a:tc>
                  <a:txBody>
                    <a:bodyPr/>
                    <a:lstStyle/>
                    <a:p>
                      <a:pPr>
                        <a:lnSpc>
                          <a:spcPct val="98000"/>
                        </a:lnSpc>
                      </a:pPr>
                      <a:r>
                        <a:rPr lang="sv-SE" sz="1000" b="1" strike="noStrike" spc="-1">
                          <a:solidFill>
                            <a:srgbClr val="000000"/>
                          </a:solidFill>
                          <a:uFill>
                            <a:solidFill>
                              <a:srgbClr val="FFFFFF"/>
                            </a:solidFill>
                          </a:uFill>
                          <a:latin typeface="TeX"/>
                          <a:ea typeface="Arial Unicode MS"/>
                        </a:rPr>
                        <a:t>Peter</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2880">
                      <a:solidFill>
                        <a:srgbClr val="000000"/>
                      </a:solidFill>
                    </a:lnB>
                    <a:noFill/>
                  </a:tcPr>
                </a:tc>
                <a:tc>
                  <a:txBody>
                    <a:bodyPr/>
                    <a:lstStyle/>
                    <a:p>
                      <a:pPr>
                        <a:lnSpc>
                          <a:spcPct val="98000"/>
                        </a:lnSpc>
                      </a:pPr>
                      <a:r>
                        <a:rPr lang="sv-SE" sz="1000" b="1" strike="noStrike" spc="-1">
                          <a:solidFill>
                            <a:srgbClr val="000000"/>
                          </a:solidFill>
                          <a:uFill>
                            <a:solidFill>
                              <a:srgbClr val="FFFFFF"/>
                            </a:solidFill>
                          </a:uFill>
                          <a:latin typeface="TeX"/>
                          <a:ea typeface="Arial Unicode MS"/>
                        </a:rPr>
                        <a:t>Louvain la neuve</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2880">
                      <a:solidFill>
                        <a:srgbClr val="000000"/>
                      </a:solidFill>
                    </a:lnB>
                    <a:noFill/>
                  </a:tcPr>
                </a:tc>
                <a:extLst>
                  <a:ext uri="{0D108BD9-81ED-4DB2-BD59-A6C34878D82A}">
                    <a16:rowId xmlns:a16="http://schemas.microsoft.com/office/drawing/2014/main" val="10003"/>
                  </a:ext>
                </a:extLst>
              </a:tr>
              <a:tr h="303840">
                <a:tc>
                  <a:txBody>
                    <a:bodyPr/>
                    <a:lstStyle/>
                    <a:p>
                      <a:pPr>
                        <a:lnSpc>
                          <a:spcPct val="98000"/>
                        </a:lnSpc>
                      </a:pPr>
                      <a:r>
                        <a:rPr lang="sv-SE" sz="1000" b="1" strike="noStrike" spc="-1">
                          <a:solidFill>
                            <a:srgbClr val="000000"/>
                          </a:solidFill>
                          <a:uFill>
                            <a:solidFill>
                              <a:srgbClr val="FFFFFF"/>
                            </a:solidFill>
                          </a:uFill>
                          <a:latin typeface="TeX"/>
                          <a:ea typeface="Arial Unicode MS"/>
                        </a:rPr>
                        <a:t>Seif</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2880">
                      <a:solidFill>
                        <a:srgbClr val="000000"/>
                      </a:solidFill>
                    </a:lnB>
                    <a:noFill/>
                  </a:tcPr>
                </a:tc>
                <a:tc>
                  <a:txBody>
                    <a:bodyPr/>
                    <a:lstStyle/>
                    <a:p>
                      <a:pPr>
                        <a:lnSpc>
                          <a:spcPct val="98000"/>
                        </a:lnSpc>
                      </a:pPr>
                      <a:r>
                        <a:rPr lang="sv-SE" sz="1000" b="1" strike="noStrike" spc="-1">
                          <a:solidFill>
                            <a:srgbClr val="000000"/>
                          </a:solidFill>
                          <a:uFill>
                            <a:solidFill>
                              <a:srgbClr val="FFFFFF"/>
                            </a:solidFill>
                          </a:uFill>
                          <a:latin typeface="TeX"/>
                          <a:ea typeface="Arial Unicode MS"/>
                        </a:rPr>
                        <a:t>Stockholm</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2880">
                      <a:solidFill>
                        <a:srgbClr val="000000"/>
                      </a:solidFill>
                    </a:lnB>
                    <a:noFill/>
                  </a:tcPr>
                </a:tc>
                <a:extLst>
                  <a:ext uri="{0D108BD9-81ED-4DB2-BD59-A6C34878D82A}">
                    <a16:rowId xmlns:a16="http://schemas.microsoft.com/office/drawing/2014/main" val="10004"/>
                  </a:ext>
                </a:extLst>
              </a:tr>
              <a:tr h="303120">
                <a:tc>
                  <a:txBody>
                    <a:bodyPr/>
                    <a:lstStyle/>
                    <a:p>
                      <a:pPr>
                        <a:lnSpc>
                          <a:spcPct val="98000"/>
                        </a:lnSpc>
                      </a:pPr>
                      <a:r>
                        <a:rPr lang="sv-SE" sz="1000" b="1" strike="noStrike" spc="-1">
                          <a:solidFill>
                            <a:srgbClr val="000000"/>
                          </a:solidFill>
                          <a:uFill>
                            <a:solidFill>
                              <a:srgbClr val="FFFFFF"/>
                            </a:solidFill>
                          </a:uFill>
                          <a:latin typeface="TeX"/>
                          <a:ea typeface="Arial Unicode MS"/>
                        </a:rPr>
                        <a:t>Stefan</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6480">
                      <a:solidFill>
                        <a:srgbClr val="000000"/>
                      </a:solidFill>
                    </a:lnB>
                    <a:noFill/>
                  </a:tcPr>
                </a:tc>
                <a:tc>
                  <a:txBody>
                    <a:bodyPr/>
                    <a:lstStyle/>
                    <a:p>
                      <a:pPr>
                        <a:lnSpc>
                          <a:spcPct val="98000"/>
                        </a:lnSpc>
                      </a:pPr>
                      <a:r>
                        <a:rPr lang="sv-SE" sz="1000" b="1" strike="noStrike" spc="-1">
                          <a:solidFill>
                            <a:srgbClr val="000000"/>
                          </a:solidFill>
                          <a:uFill>
                            <a:solidFill>
                              <a:srgbClr val="FFFFFF"/>
                            </a:solidFill>
                          </a:uFill>
                          <a:latin typeface="TeX"/>
                          <a:ea typeface="Arial Unicode MS"/>
                        </a:rPr>
                        <a:t>Stockholm</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6480">
                      <a:solidFill>
                        <a:srgbClr val="000000"/>
                      </a:solidFill>
                    </a:lnB>
                    <a:noFill/>
                  </a:tcPr>
                </a:tc>
                <a:extLst>
                  <a:ext uri="{0D108BD9-81ED-4DB2-BD59-A6C34878D82A}">
                    <a16:rowId xmlns:a16="http://schemas.microsoft.com/office/drawing/2014/main" val="10005"/>
                  </a:ext>
                </a:extLst>
              </a:tr>
            </a:tbl>
          </a:graphicData>
        </a:graphic>
      </p:graphicFrame>
      <p:sp>
        <p:nvSpPr>
          <p:cNvPr id="544" name="Line 43"/>
          <p:cNvSpPr/>
          <p:nvPr/>
        </p:nvSpPr>
        <p:spPr>
          <a:xfrm flipV="1">
            <a:off x="6149520" y="3857400"/>
            <a:ext cx="934200" cy="1117440"/>
          </a:xfrm>
          <a:prstGeom prst="line">
            <a:avLst/>
          </a:prstGeom>
          <a:ln w="9360">
            <a:solidFill>
              <a:srgbClr val="000000"/>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545" name="Line 44"/>
          <p:cNvSpPr/>
          <p:nvPr/>
        </p:nvSpPr>
        <p:spPr>
          <a:xfrm flipV="1">
            <a:off x="6365520" y="3822480"/>
            <a:ext cx="646920" cy="503640"/>
          </a:xfrm>
          <a:prstGeom prst="line">
            <a:avLst/>
          </a:prstGeom>
          <a:ln w="9360">
            <a:solidFill>
              <a:srgbClr val="000000"/>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546" name="Line 45"/>
          <p:cNvSpPr/>
          <p:nvPr/>
        </p:nvSpPr>
        <p:spPr>
          <a:xfrm flipV="1">
            <a:off x="7877160" y="4182480"/>
            <a:ext cx="142560" cy="72720"/>
          </a:xfrm>
          <a:prstGeom prst="line">
            <a:avLst/>
          </a:prstGeom>
          <a:ln w="9360">
            <a:solidFill>
              <a:srgbClr val="000000"/>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547" name="Line 46"/>
          <p:cNvSpPr/>
          <p:nvPr/>
        </p:nvSpPr>
        <p:spPr>
          <a:xfrm>
            <a:off x="8175600" y="5106600"/>
            <a:ext cx="71280" cy="431280"/>
          </a:xfrm>
          <a:prstGeom prst="line">
            <a:avLst/>
          </a:prstGeom>
          <a:ln w="9360">
            <a:solidFill>
              <a:srgbClr val="000000"/>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548" name="Line 47"/>
          <p:cNvSpPr/>
          <p:nvPr/>
        </p:nvSpPr>
        <p:spPr>
          <a:xfrm flipH="1" flipV="1">
            <a:off x="6076800" y="5619960"/>
            <a:ext cx="648720" cy="361080"/>
          </a:xfrm>
          <a:prstGeom prst="line">
            <a:avLst/>
          </a:prstGeom>
          <a:ln w="9360">
            <a:solidFill>
              <a:srgbClr val="000000"/>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549" name="CustomShape 48"/>
          <p:cNvSpPr/>
          <p:nvPr/>
        </p:nvSpPr>
        <p:spPr>
          <a:xfrm>
            <a:off x="8110440" y="4975200"/>
            <a:ext cx="160560" cy="214200"/>
          </a:xfrm>
          <a:prstGeom prst="foldedCorner">
            <a:avLst>
              <a:gd name="adj" fmla="val 10800"/>
            </a:avLst>
          </a:prstGeom>
          <a:solidFill>
            <a:srgbClr val="FFFF00"/>
          </a:solidFill>
          <a:ln w="9360">
            <a:solidFill>
              <a:srgbClr val="000000"/>
            </a:solidFill>
            <a:miter/>
          </a:ln>
        </p:spPr>
        <p:style>
          <a:lnRef idx="0">
            <a:scrgbClr r="0" g="0" b="0"/>
          </a:lnRef>
          <a:fillRef idx="0">
            <a:scrgbClr r="0" g="0" b="0"/>
          </a:fillRef>
          <a:effectRef idx="0">
            <a:scrgbClr r="0" g="0" b="0"/>
          </a:effectRef>
          <a:fontRef idx="minor"/>
        </p:style>
      </p:sp>
      <p:sp>
        <p:nvSpPr>
          <p:cNvPr id="550" name="CustomShape 49"/>
          <p:cNvSpPr/>
          <p:nvPr/>
        </p:nvSpPr>
        <p:spPr>
          <a:xfrm>
            <a:off x="6008760" y="4975200"/>
            <a:ext cx="160200" cy="214200"/>
          </a:xfrm>
          <a:prstGeom prst="foldedCorner">
            <a:avLst>
              <a:gd name="adj" fmla="val 10800"/>
            </a:avLst>
          </a:prstGeom>
          <a:solidFill>
            <a:srgbClr val="FFFF00"/>
          </a:solidFill>
          <a:ln w="9360">
            <a:solidFill>
              <a:srgbClr val="000000"/>
            </a:solidFill>
            <a:miter/>
          </a:ln>
        </p:spPr>
        <p:style>
          <a:lnRef idx="0">
            <a:scrgbClr r="0" g="0" b="0"/>
          </a:lnRef>
          <a:fillRef idx="0">
            <a:scrgbClr r="0" g="0" b="0"/>
          </a:fillRef>
          <a:effectRef idx="0">
            <a:scrgbClr r="0" g="0" b="0"/>
          </a:effectRef>
          <a:fontRef idx="minor"/>
        </p:style>
      </p:sp>
      <p:sp>
        <p:nvSpPr>
          <p:cNvPr id="551" name="CustomShape 50"/>
          <p:cNvSpPr/>
          <p:nvPr/>
        </p:nvSpPr>
        <p:spPr>
          <a:xfrm>
            <a:off x="6337440" y="4237200"/>
            <a:ext cx="160200" cy="214200"/>
          </a:xfrm>
          <a:prstGeom prst="foldedCorner">
            <a:avLst>
              <a:gd name="adj" fmla="val 10800"/>
            </a:avLst>
          </a:prstGeom>
          <a:solidFill>
            <a:srgbClr val="FFFF00"/>
          </a:solidFill>
          <a:ln w="9360">
            <a:solidFill>
              <a:srgbClr val="000000"/>
            </a:solidFill>
            <a:miter/>
          </a:ln>
        </p:spPr>
        <p:style>
          <a:lnRef idx="0">
            <a:scrgbClr r="0" g="0" b="0"/>
          </a:lnRef>
          <a:fillRef idx="0">
            <a:scrgbClr r="0" g="0" b="0"/>
          </a:fillRef>
          <a:effectRef idx="0">
            <a:scrgbClr r="0" g="0" b="0"/>
          </a:effectRef>
          <a:fontRef idx="minor"/>
        </p:style>
      </p:sp>
      <p:sp>
        <p:nvSpPr>
          <p:cNvPr id="552" name="CustomShape 51"/>
          <p:cNvSpPr/>
          <p:nvPr/>
        </p:nvSpPr>
        <p:spPr>
          <a:xfrm>
            <a:off x="6669000" y="5867280"/>
            <a:ext cx="160560" cy="214560"/>
          </a:xfrm>
          <a:prstGeom prst="foldedCorner">
            <a:avLst>
              <a:gd name="adj" fmla="val 10800"/>
            </a:avLst>
          </a:prstGeom>
          <a:solidFill>
            <a:srgbClr val="FFFF00"/>
          </a:solidFill>
          <a:ln w="9360">
            <a:solidFill>
              <a:srgbClr val="000000"/>
            </a:solidFill>
            <a:miter/>
          </a:ln>
        </p:spPr>
        <p:style>
          <a:lnRef idx="0">
            <a:scrgbClr r="0" g="0" b="0"/>
          </a:lnRef>
          <a:fillRef idx="0">
            <a:scrgbClr r="0" g="0" b="0"/>
          </a:fillRef>
          <a:effectRef idx="0">
            <a:scrgbClr r="0" g="0" b="0"/>
          </a:effectRef>
          <a:fontRef idx="minor"/>
        </p:style>
      </p:sp>
      <p:sp>
        <p:nvSpPr>
          <p:cNvPr id="553" name="CustomShape 52"/>
          <p:cNvSpPr/>
          <p:nvPr/>
        </p:nvSpPr>
        <p:spPr>
          <a:xfrm>
            <a:off x="7754760" y="4243320"/>
            <a:ext cx="160560" cy="214560"/>
          </a:xfrm>
          <a:prstGeom prst="foldedCorner">
            <a:avLst>
              <a:gd name="adj" fmla="val 10800"/>
            </a:avLst>
          </a:prstGeom>
          <a:solidFill>
            <a:srgbClr val="FFFF00"/>
          </a:solidFill>
          <a:ln w="9360">
            <a:solidFill>
              <a:srgbClr val="000000"/>
            </a:solidFill>
            <a:miter/>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4" name="CustomShape 1"/>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4B7F6762-F7B3-4045-812D-9514A20B2318}" type="slidenum">
              <a:rPr lang="en-US" sz="1000" b="0" strike="noStrike" spc="-1">
                <a:solidFill>
                  <a:srgbClr val="000000"/>
                </a:solidFill>
                <a:uFill>
                  <a:solidFill>
                    <a:srgbClr val="FFFFFF"/>
                  </a:solidFill>
                </a:uFill>
                <a:latin typeface="Arial"/>
              </a:rPr>
              <a:t>11</a:t>
            </a:fld>
            <a:endParaRPr lang="en-US" sz="2400" b="0" strike="noStrike" spc="-1">
              <a:solidFill>
                <a:srgbClr val="000000"/>
              </a:solidFill>
              <a:uFill>
                <a:solidFill>
                  <a:srgbClr val="FFFFFF"/>
                </a:solidFill>
              </a:uFill>
              <a:latin typeface="Times New Roman"/>
            </a:endParaRPr>
          </a:p>
        </p:txBody>
      </p:sp>
      <p:sp>
        <p:nvSpPr>
          <p:cNvPr id="555" name="Line 2"/>
          <p:cNvSpPr/>
          <p:nvPr/>
        </p:nvSpPr>
        <p:spPr>
          <a:xfrm flipV="1">
            <a:off x="6494400" y="3320640"/>
            <a:ext cx="520920" cy="398520"/>
          </a:xfrm>
          <a:prstGeom prst="line">
            <a:avLst/>
          </a:prstGeom>
          <a:ln w="9360">
            <a:solidFill>
              <a:srgbClr val="333333"/>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556" name="CustomShape 3"/>
          <p:cNvSpPr/>
          <p:nvPr/>
        </p:nvSpPr>
        <p:spPr>
          <a:xfrm>
            <a:off x="468360" y="115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ru-RU" sz="3900" b="1" strike="noStrike" spc="-1" dirty="0" err="1">
                <a:solidFill>
                  <a:srgbClr val="330066"/>
                </a:solidFill>
                <a:uFill>
                  <a:solidFill>
                    <a:srgbClr val="FFFFFF"/>
                  </a:solidFill>
                </a:uFill>
                <a:latin typeface="Arial"/>
              </a:rPr>
              <a:t>Rout</a:t>
            </a:r>
            <a:r>
              <a:rPr lang="en-US" sz="3900" b="1" strike="noStrike" spc="-1" dirty="0" err="1">
                <a:solidFill>
                  <a:srgbClr val="330066"/>
                </a:solidFill>
                <a:uFill>
                  <a:solidFill>
                    <a:srgbClr val="FFFFFF"/>
                  </a:solidFill>
                </a:uFill>
                <a:latin typeface="Arial"/>
              </a:rPr>
              <a:t>ing</a:t>
            </a:r>
            <a:r>
              <a:rPr lang="ru-RU" sz="3900" b="1" strike="noStrike" spc="-1" dirty="0">
                <a:solidFill>
                  <a:srgbClr val="330066"/>
                </a:solidFill>
                <a:uFill>
                  <a:solidFill>
                    <a:srgbClr val="FFFFFF"/>
                  </a:solidFill>
                </a:uFill>
                <a:latin typeface="Arial"/>
              </a:rPr>
              <a:t> </a:t>
            </a:r>
            <a:r>
              <a:rPr lang="en-US" sz="3900" b="1" spc="-1" dirty="0">
                <a:solidFill>
                  <a:srgbClr val="330066"/>
                </a:solidFill>
                <a:uFill>
                  <a:solidFill>
                    <a:srgbClr val="FFFFFF"/>
                  </a:solidFill>
                </a:uFill>
                <a:latin typeface="Arial"/>
              </a:rPr>
              <a:t>T</a:t>
            </a:r>
            <a:r>
              <a:rPr lang="en-US" sz="3900" b="1" strike="noStrike" spc="-1" dirty="0">
                <a:solidFill>
                  <a:srgbClr val="330066"/>
                </a:solidFill>
                <a:uFill>
                  <a:solidFill>
                    <a:srgbClr val="FFFFFF"/>
                  </a:solidFill>
                </a:uFill>
                <a:latin typeface="Arial"/>
              </a:rPr>
              <a:t>ables</a:t>
            </a:r>
            <a:endParaRPr lang="en-US" sz="2400" b="0" strike="noStrike" spc="-1" dirty="0">
              <a:solidFill>
                <a:srgbClr val="000000"/>
              </a:solidFill>
              <a:uFill>
                <a:solidFill>
                  <a:srgbClr val="FFFFFF"/>
                </a:solidFill>
              </a:uFill>
              <a:latin typeface="Times New Roman"/>
            </a:endParaRPr>
          </a:p>
        </p:txBody>
      </p:sp>
      <p:sp>
        <p:nvSpPr>
          <p:cNvPr id="557" name="CustomShape 4"/>
          <p:cNvSpPr/>
          <p:nvPr/>
        </p:nvSpPr>
        <p:spPr>
          <a:xfrm>
            <a:off x="285840" y="1428840"/>
            <a:ext cx="8858160" cy="54291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a:lnSpc>
                <a:spcPct val="100000"/>
              </a:lnSpc>
            </a:pPr>
            <a:r>
              <a:rPr lang="en-US" sz="7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a:lnSpc>
                <a:spcPct val="100000"/>
              </a:lnSpc>
              <a:buClr>
                <a:srgbClr val="330066"/>
              </a:buClr>
              <a:buSzPct val="70000"/>
              <a:buFont typeface="Wingdings" charset="2"/>
              <a:buChar char=""/>
            </a:pPr>
            <a:r>
              <a:rPr lang="ru-RU" sz="2400" b="0" strike="noStrike" spc="-1" dirty="0" err="1">
                <a:solidFill>
                  <a:srgbClr val="000000"/>
                </a:solidFill>
                <a:uFill>
                  <a:solidFill>
                    <a:srgbClr val="FFFFFF"/>
                  </a:solidFill>
                </a:uFill>
                <a:latin typeface="Arial"/>
              </a:rPr>
              <a:t>Each</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node</a:t>
            </a:r>
            <a:r>
              <a:rPr lang="ru-RU" sz="2400" b="0" strike="noStrike" spc="-1" dirty="0">
                <a:solidFill>
                  <a:srgbClr val="000000"/>
                </a:solidFill>
                <a:uFill>
                  <a:solidFill>
                    <a:srgbClr val="FFFFFF"/>
                  </a:solidFill>
                </a:uFill>
                <a:latin typeface="Arial"/>
              </a:rPr>
              <a:t> k </a:t>
            </a:r>
            <a:r>
              <a:rPr lang="ru-RU" sz="2400" b="0" strike="noStrike" spc="-1" dirty="0" err="1">
                <a:solidFill>
                  <a:srgbClr val="000000"/>
                </a:solidFill>
                <a:uFill>
                  <a:solidFill>
                    <a:srgbClr val="FFFFFF"/>
                  </a:solidFill>
                </a:uFill>
                <a:latin typeface="Arial"/>
              </a:rPr>
              <a:t>knows</a:t>
            </a:r>
            <a:r>
              <a:rPr lang="en-US" sz="2400" b="0" strike="noStrike" spc="-1" dirty="0">
                <a:solidFill>
                  <a:srgbClr val="000000"/>
                </a:solidFill>
                <a:uFill>
                  <a:solidFill>
                    <a:srgbClr val="FFFFFF"/>
                  </a:solidFill>
                </a:uFill>
                <a:latin typeface="Arial"/>
              </a:rPr>
              <a:t> the </a:t>
            </a:r>
            <a:r>
              <a:rPr lang="ru-RU" sz="2400" b="0" strike="noStrike" spc="-1" dirty="0" err="1">
                <a:solidFill>
                  <a:srgbClr val="000000"/>
                </a:solidFill>
                <a:uFill>
                  <a:solidFill>
                    <a:srgbClr val="FFFFFF"/>
                  </a:solidFill>
                </a:uFill>
                <a:latin typeface="Arial"/>
              </a:rPr>
              <a:t>address</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of</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next</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node</a:t>
            </a:r>
            <a:r>
              <a:rPr lang="ru-RU" sz="2400" b="0" strike="noStrike" spc="-1" dirty="0">
                <a:solidFill>
                  <a:srgbClr val="000000"/>
                </a:solidFill>
                <a:uFill>
                  <a:solidFill>
                    <a:srgbClr val="FFFFFF"/>
                  </a:solidFill>
                </a:uFill>
                <a:latin typeface="Arial"/>
              </a:rPr>
              <a:t> </a:t>
            </a:r>
            <a:r>
              <a:rPr lang="en-US" sz="2400" b="1" strike="noStrike" spc="-1" dirty="0" err="1">
                <a:solidFill>
                  <a:srgbClr val="000000"/>
                </a:solidFill>
                <a:uFill>
                  <a:solidFill>
                    <a:srgbClr val="FFFFFF"/>
                  </a:solidFill>
                </a:uFill>
                <a:latin typeface="TeX"/>
              </a:rPr>
              <a:t>succ</a:t>
            </a:r>
            <a:r>
              <a:rPr lang="en-US" sz="2400" b="1" strike="noStrike" spc="-1" dirty="0">
                <a:solidFill>
                  <a:srgbClr val="000000"/>
                </a:solidFill>
                <a:uFill>
                  <a:solidFill>
                    <a:srgbClr val="FFFFFF"/>
                  </a:solidFill>
                </a:uFill>
                <a:latin typeface="TeX"/>
              </a:rPr>
              <a:t>(</a:t>
            </a:r>
            <a:r>
              <a:rPr lang="ru-RU" sz="2400" b="1" i="1" strike="noStrike" spc="-1" dirty="0">
                <a:solidFill>
                  <a:srgbClr val="000000"/>
                </a:solidFill>
                <a:uFill>
                  <a:solidFill>
                    <a:srgbClr val="FFFFFF"/>
                  </a:solidFill>
                </a:uFill>
                <a:latin typeface="TeX"/>
              </a:rPr>
              <a:t>k</a:t>
            </a:r>
            <a:r>
              <a:rPr lang="en-US" sz="2400" b="1" strike="noStrike" spc="-1" dirty="0">
                <a:solidFill>
                  <a:srgbClr val="000000"/>
                </a:solidFill>
                <a:uFill>
                  <a:solidFill>
                    <a:srgbClr val="FFFFFF"/>
                  </a:solidFill>
                </a:uFill>
                <a:latin typeface="TeX"/>
              </a:rPr>
              <a:t>+1)</a:t>
            </a:r>
            <a:endParaRPr lang="en-US" sz="2400" b="0" strike="noStrike" spc="-1" dirty="0">
              <a:solidFill>
                <a:srgbClr val="000000"/>
              </a:solidFill>
              <a:uFill>
                <a:solidFill>
                  <a:srgbClr val="FFFFFF"/>
                </a:solidFill>
              </a:uFill>
              <a:latin typeface="Times New Roman"/>
            </a:endParaRPr>
          </a:p>
          <a:p>
            <a:pPr>
              <a:lnSpc>
                <a:spcPct val="100000"/>
              </a:lnSpc>
            </a:pPr>
            <a:r>
              <a:rPr lang="en-US" sz="13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a:lnSpc>
                <a:spcPct val="100000"/>
              </a:lnSpc>
              <a:buClr>
                <a:srgbClr val="330066"/>
              </a:buClr>
              <a:buSzPct val="70000"/>
              <a:buFont typeface="Wingdings" charset="2"/>
              <a:buChar char=""/>
            </a:pPr>
            <a:r>
              <a:rPr lang="ru-RU" sz="2400" b="0" strike="noStrike" spc="-1" dirty="0">
                <a:solidFill>
                  <a:srgbClr val="000000"/>
                </a:solidFill>
                <a:uFill>
                  <a:solidFill>
                    <a:srgbClr val="FFFFFF"/>
                  </a:solidFill>
                </a:uFill>
                <a:latin typeface="Arial"/>
              </a:rPr>
              <a:t>For </a:t>
            </a:r>
            <a:r>
              <a:rPr lang="ru-RU" sz="2400" b="0" strike="noStrike" spc="-1" dirty="0" err="1">
                <a:solidFill>
                  <a:srgbClr val="000000"/>
                </a:solidFill>
                <a:uFill>
                  <a:solidFill>
                    <a:srgbClr val="FFFFFF"/>
                  </a:solidFill>
                </a:uFill>
                <a:latin typeface="Arial"/>
              </a:rPr>
              <a:t>some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functions</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it</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is</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convenient</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that</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address</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of</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previous</a:t>
            </a:r>
            <a:r>
              <a:rPr lang="ru-RU" sz="2400" b="0" strike="noStrike" spc="-1" dirty="0">
                <a:solidFill>
                  <a:srgbClr val="000000"/>
                </a:solidFill>
                <a:uFill>
                  <a:solidFill>
                    <a:srgbClr val="FFFFFF"/>
                  </a:solidFill>
                </a:uFill>
                <a:latin typeface="Arial"/>
              </a:rPr>
              <a:t> </a:t>
            </a:r>
            <a:r>
              <a:rPr lang="en-US" sz="2400" b="0" strike="noStrike" spc="-1" dirty="0">
                <a:solidFill>
                  <a:srgbClr val="000000"/>
                </a:solidFill>
                <a:uFill>
                  <a:solidFill>
                    <a:srgbClr val="FFFFFF"/>
                  </a:solidFill>
                </a:uFill>
                <a:latin typeface="Arial"/>
              </a:rPr>
              <a:t>node</a:t>
            </a:r>
            <a:r>
              <a:rPr lang="ru-RU" sz="2400" b="0" strike="noStrike" spc="-1" dirty="0">
                <a:solidFill>
                  <a:srgbClr val="000000"/>
                </a:solidFill>
                <a:uFill>
                  <a:solidFill>
                    <a:srgbClr val="FFFFFF"/>
                  </a:solidFill>
                </a:uFill>
                <a:latin typeface="Arial"/>
              </a:rPr>
              <a:t> </a:t>
            </a:r>
            <a:r>
              <a:rPr lang="en-US" sz="2400" b="0" strike="noStrike" spc="-1" dirty="0">
                <a:solidFill>
                  <a:srgbClr val="000000"/>
                </a:solidFill>
                <a:uFill>
                  <a:solidFill>
                    <a:srgbClr val="FFFFFF"/>
                  </a:solidFill>
                </a:uFill>
                <a:latin typeface="Arial"/>
              </a:rPr>
              <a:t>was</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also</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known</a:t>
            </a:r>
            <a:r>
              <a:rPr lang="ru-RU" sz="2400" b="0" strike="noStrike" spc="-1" dirty="0">
                <a:solidFill>
                  <a:srgbClr val="000000"/>
                </a:solidFill>
                <a:uFill>
                  <a:solidFill>
                    <a:srgbClr val="FFFFFF"/>
                  </a:solidFill>
                </a:uFill>
                <a:latin typeface="Arial"/>
              </a:rPr>
              <a:t>.</a:t>
            </a:r>
            <a:endParaRPr lang="en-US" sz="2400" b="0" strike="noStrike" spc="-1" dirty="0">
              <a:solidFill>
                <a:srgbClr val="000000"/>
              </a:solidFill>
              <a:uFill>
                <a:solidFill>
                  <a:srgbClr val="FFFFFF"/>
                </a:solidFill>
              </a:uFill>
              <a:latin typeface="Times New Roman"/>
            </a:endParaRPr>
          </a:p>
          <a:p>
            <a:pPr>
              <a:lnSpc>
                <a:spcPct val="100000"/>
              </a:lnSpc>
            </a:pPr>
            <a:r>
              <a:rPr lang="en-US" sz="12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a:lnSpc>
                <a:spcPct val="100000"/>
              </a:lnSpc>
              <a:buClr>
                <a:srgbClr val="330066"/>
              </a:buClr>
              <a:buSzPct val="70000"/>
              <a:buFont typeface="Wingdings" charset="2"/>
              <a:buChar char=""/>
            </a:pPr>
            <a:r>
              <a:rPr lang="ru-RU" sz="2400" b="0" strike="noStrike" spc="-1" dirty="0" err="1">
                <a:solidFill>
                  <a:srgbClr val="000000"/>
                </a:solidFill>
                <a:uFill>
                  <a:solidFill>
                    <a:srgbClr val="FFFFFF"/>
                  </a:solidFill>
                </a:uFill>
                <a:latin typeface="Arial"/>
              </a:rPr>
              <a:t>Example</a:t>
            </a:r>
            <a:r>
              <a:rPr lang="ru-RU" sz="2400" b="0" strike="noStrike" spc="-1" dirty="0">
                <a:solidFill>
                  <a:srgbClr val="000000"/>
                </a:solidFill>
                <a:uFill>
                  <a:solidFill>
                    <a:srgbClr val="FFFFFF"/>
                  </a:solidFill>
                </a:uFill>
                <a:latin typeface="Arial"/>
              </a:rPr>
              <a:t>:</a:t>
            </a:r>
            <a:endParaRPr lang="en-US" sz="2400" b="0" strike="noStrike" spc="-1" dirty="0">
              <a:solidFill>
                <a:srgbClr val="000000"/>
              </a:solidFill>
              <a:uFill>
                <a:solidFill>
                  <a:srgbClr val="FFFFFF"/>
                </a:solidFill>
              </a:uFill>
              <a:latin typeface="Times New Roman"/>
            </a:endParaRPr>
          </a:p>
          <a:p>
            <a:pPr>
              <a:lnSpc>
                <a:spcPct val="100000"/>
              </a:lnSpc>
            </a:pPr>
            <a:r>
              <a:rPr lang="en-US" sz="2400" b="0" strike="noStrike" spc="-1" dirty="0">
                <a:solidFill>
                  <a:srgbClr val="000000"/>
                </a:solidFill>
                <a:uFill>
                  <a:solidFill>
                    <a:srgbClr val="FFFFFF"/>
                  </a:solidFill>
                </a:uFill>
                <a:latin typeface="TeX"/>
              </a:rPr>
              <a:t> </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next</a:t>
            </a:r>
            <a:r>
              <a:rPr lang="ru-RU"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after</a:t>
            </a:r>
            <a:r>
              <a:rPr lang="ru-RU" sz="2000" b="0" strike="noStrike" spc="-1" dirty="0">
                <a:solidFill>
                  <a:srgbClr val="000000"/>
                </a:solidFill>
                <a:uFill>
                  <a:solidFill>
                    <a:srgbClr val="FFFFFF"/>
                  </a:solidFill>
                </a:uFill>
                <a:latin typeface="Arial"/>
                <a:ea typeface="Times New Roman"/>
              </a:rPr>
              <a:t> </a:t>
            </a:r>
            <a:r>
              <a:rPr lang="en-US" sz="2000" b="1" strike="noStrike" spc="-1" dirty="0">
                <a:solidFill>
                  <a:srgbClr val="000000"/>
                </a:solidFill>
                <a:uFill>
                  <a:solidFill>
                    <a:srgbClr val="FFFFFF"/>
                  </a:solidFill>
                </a:uFill>
                <a:latin typeface="TeX"/>
                <a:ea typeface="Noto Sans CJK SC"/>
              </a:rPr>
              <a:t>0</a:t>
            </a:r>
            <a:r>
              <a:rPr lang="ru-RU"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this</a:t>
            </a:r>
            <a:r>
              <a:rPr lang="en-US" sz="2000" b="0" strike="noStrike" spc="-1" dirty="0">
                <a:solidFill>
                  <a:srgbClr val="000000"/>
                </a:solidFill>
                <a:uFill>
                  <a:solidFill>
                    <a:srgbClr val="FFFFFF"/>
                  </a:solidFill>
                </a:uFill>
                <a:latin typeface="Arial"/>
                <a:ea typeface="Times New Roman"/>
              </a:rPr>
              <a:t> </a:t>
            </a:r>
            <a:r>
              <a:rPr lang="en-US" sz="2000" b="1" strike="noStrike" spc="-1" dirty="0" err="1">
                <a:solidFill>
                  <a:srgbClr val="000000"/>
                </a:solidFill>
                <a:uFill>
                  <a:solidFill>
                    <a:srgbClr val="FFFFFF"/>
                  </a:solidFill>
                </a:uFill>
                <a:latin typeface="TeX"/>
                <a:ea typeface="Noto Sans CJK SC"/>
              </a:rPr>
              <a:t>succ</a:t>
            </a:r>
            <a:r>
              <a:rPr lang="en-US" sz="2000" b="1" strike="noStrike" spc="-1" dirty="0">
                <a:solidFill>
                  <a:srgbClr val="000000"/>
                </a:solidFill>
                <a:uFill>
                  <a:solidFill>
                    <a:srgbClr val="FFFFFF"/>
                  </a:solidFill>
                </a:uFill>
                <a:latin typeface="TeX"/>
                <a:ea typeface="Noto Sans CJK SC"/>
              </a:rPr>
              <a:t>(1)=2</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next</a:t>
            </a:r>
            <a:r>
              <a:rPr lang="ru-RU"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after</a:t>
            </a:r>
            <a:r>
              <a:rPr lang="ru-RU" sz="2000" b="0" strike="noStrike" spc="-1" dirty="0">
                <a:solidFill>
                  <a:srgbClr val="000000"/>
                </a:solidFill>
                <a:uFill>
                  <a:solidFill>
                    <a:srgbClr val="FFFFFF"/>
                  </a:solidFill>
                </a:uFill>
                <a:latin typeface="Arial"/>
                <a:ea typeface="Times New Roman"/>
              </a:rPr>
              <a:t> </a:t>
            </a:r>
            <a:r>
              <a:rPr lang="ru-RU" sz="2000" b="1" strike="noStrike" spc="-1" dirty="0">
                <a:solidFill>
                  <a:srgbClr val="000000"/>
                </a:solidFill>
                <a:uFill>
                  <a:solidFill>
                    <a:srgbClr val="FFFFFF"/>
                  </a:solidFill>
                </a:uFill>
                <a:latin typeface="Arial"/>
                <a:ea typeface="Times New Roman"/>
              </a:rPr>
              <a:t>2</a:t>
            </a:r>
            <a:r>
              <a:rPr lang="ru-RU"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this</a:t>
            </a:r>
            <a:r>
              <a:rPr lang="en-US" sz="2000" b="0" strike="noStrike" spc="-1" dirty="0">
                <a:solidFill>
                  <a:srgbClr val="000000"/>
                </a:solidFill>
                <a:uFill>
                  <a:solidFill>
                    <a:srgbClr val="FFFFFF"/>
                  </a:solidFill>
                </a:uFill>
                <a:latin typeface="Arial"/>
                <a:ea typeface="Times New Roman"/>
              </a:rPr>
              <a:t> </a:t>
            </a:r>
            <a:r>
              <a:rPr lang="en-US" sz="2000" b="1" strike="noStrike" spc="-1" dirty="0" err="1">
                <a:solidFill>
                  <a:srgbClr val="000000"/>
                </a:solidFill>
                <a:uFill>
                  <a:solidFill>
                    <a:srgbClr val="FFFFFF"/>
                  </a:solidFill>
                </a:uFill>
                <a:latin typeface="TeX"/>
                <a:ea typeface="Noto Sans CJK SC"/>
              </a:rPr>
              <a:t>succ</a:t>
            </a:r>
            <a:r>
              <a:rPr lang="en-US" sz="2000" b="1" strike="noStrike" spc="-1" dirty="0">
                <a:solidFill>
                  <a:srgbClr val="000000"/>
                </a:solidFill>
                <a:uFill>
                  <a:solidFill>
                    <a:srgbClr val="FFFFFF"/>
                  </a:solidFill>
                </a:uFill>
                <a:latin typeface="TeX"/>
                <a:ea typeface="Noto Sans CJK SC"/>
              </a:rPr>
              <a:t>(3)=5</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next</a:t>
            </a:r>
            <a:r>
              <a:rPr lang="ru-RU"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after</a:t>
            </a:r>
            <a:r>
              <a:rPr lang="ru-RU" sz="2000" b="0" strike="noStrike" spc="-1" dirty="0">
                <a:solidFill>
                  <a:srgbClr val="000000"/>
                </a:solidFill>
                <a:uFill>
                  <a:solidFill>
                    <a:srgbClr val="FFFFFF"/>
                  </a:solidFill>
                </a:uFill>
                <a:latin typeface="Arial"/>
                <a:ea typeface="Times New Roman"/>
              </a:rPr>
              <a:t> </a:t>
            </a:r>
            <a:r>
              <a:rPr lang="ru-RU" sz="2000" b="1" strike="noStrike" spc="-1" dirty="0">
                <a:solidFill>
                  <a:srgbClr val="000000"/>
                </a:solidFill>
                <a:uFill>
                  <a:solidFill>
                    <a:srgbClr val="FFFFFF"/>
                  </a:solidFill>
                </a:uFill>
                <a:latin typeface="Arial"/>
                <a:ea typeface="Times New Roman"/>
              </a:rPr>
              <a:t>5</a:t>
            </a:r>
            <a:r>
              <a:rPr lang="ru-RU"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this</a:t>
            </a:r>
            <a:r>
              <a:rPr lang="en-US" sz="2000" b="0" strike="noStrike" spc="-1" dirty="0">
                <a:solidFill>
                  <a:srgbClr val="000000"/>
                </a:solidFill>
                <a:uFill>
                  <a:solidFill>
                    <a:srgbClr val="FFFFFF"/>
                  </a:solidFill>
                </a:uFill>
                <a:latin typeface="Arial"/>
                <a:ea typeface="Times New Roman"/>
              </a:rPr>
              <a:t> </a:t>
            </a:r>
            <a:r>
              <a:rPr lang="en-US" sz="2000" b="1" strike="noStrike" spc="-1" dirty="0" err="1">
                <a:solidFill>
                  <a:srgbClr val="000000"/>
                </a:solidFill>
                <a:uFill>
                  <a:solidFill>
                    <a:srgbClr val="FFFFFF"/>
                  </a:solidFill>
                </a:uFill>
                <a:latin typeface="TeX"/>
                <a:ea typeface="Noto Sans CJK SC"/>
              </a:rPr>
              <a:t>succ</a:t>
            </a:r>
            <a:r>
              <a:rPr lang="en-US" sz="2000" b="1" strike="noStrike" spc="-1" dirty="0">
                <a:solidFill>
                  <a:srgbClr val="000000"/>
                </a:solidFill>
                <a:uFill>
                  <a:solidFill>
                    <a:srgbClr val="FFFFFF"/>
                  </a:solidFill>
                </a:uFill>
                <a:latin typeface="TeX"/>
                <a:ea typeface="Noto Sans CJK SC"/>
              </a:rPr>
              <a:t>(6)=6</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next</a:t>
            </a:r>
            <a:r>
              <a:rPr lang="ru-RU"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after</a:t>
            </a:r>
            <a:r>
              <a:rPr lang="ru-RU" sz="2000" b="0" strike="noStrike" spc="-1" dirty="0">
                <a:solidFill>
                  <a:srgbClr val="000000"/>
                </a:solidFill>
                <a:uFill>
                  <a:solidFill>
                    <a:srgbClr val="FFFFFF"/>
                  </a:solidFill>
                </a:uFill>
                <a:latin typeface="Arial"/>
                <a:ea typeface="Times New Roman"/>
              </a:rPr>
              <a:t> </a:t>
            </a:r>
            <a:r>
              <a:rPr lang="ru-RU" sz="2000" b="1" strike="noStrike" spc="-1" dirty="0">
                <a:solidFill>
                  <a:srgbClr val="000000"/>
                </a:solidFill>
                <a:uFill>
                  <a:solidFill>
                    <a:srgbClr val="FFFFFF"/>
                  </a:solidFill>
                </a:uFill>
                <a:latin typeface="Arial"/>
                <a:ea typeface="Times New Roman"/>
              </a:rPr>
              <a:t>6</a:t>
            </a:r>
            <a:r>
              <a:rPr lang="ru-RU"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this</a:t>
            </a:r>
            <a:r>
              <a:rPr lang="en-US" sz="2000" b="0" strike="noStrike" spc="-1" dirty="0">
                <a:solidFill>
                  <a:srgbClr val="000000"/>
                </a:solidFill>
                <a:uFill>
                  <a:solidFill>
                    <a:srgbClr val="FFFFFF"/>
                  </a:solidFill>
                </a:uFill>
                <a:latin typeface="Arial"/>
                <a:ea typeface="Times New Roman"/>
              </a:rPr>
              <a:t> </a:t>
            </a:r>
            <a:r>
              <a:rPr lang="en-US" sz="2000" b="1" strike="noStrike" spc="-1" dirty="0" err="1">
                <a:solidFill>
                  <a:srgbClr val="000000"/>
                </a:solidFill>
                <a:uFill>
                  <a:solidFill>
                    <a:srgbClr val="FFFFFF"/>
                  </a:solidFill>
                </a:uFill>
                <a:latin typeface="TeX"/>
                <a:ea typeface="Noto Sans CJK SC"/>
              </a:rPr>
              <a:t>succ</a:t>
            </a:r>
            <a:r>
              <a:rPr lang="en-US" sz="2000" b="1" strike="noStrike" spc="-1" dirty="0">
                <a:solidFill>
                  <a:srgbClr val="000000"/>
                </a:solidFill>
                <a:uFill>
                  <a:solidFill>
                    <a:srgbClr val="FFFFFF"/>
                  </a:solidFill>
                </a:uFill>
                <a:latin typeface="TeX"/>
                <a:ea typeface="Noto Sans CJK SC"/>
              </a:rPr>
              <a:t>(7)=11</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next</a:t>
            </a:r>
            <a:r>
              <a:rPr lang="ru-RU"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after</a:t>
            </a:r>
            <a:r>
              <a:rPr lang="ru-RU" sz="2000" b="0" strike="noStrike" spc="-1" dirty="0">
                <a:solidFill>
                  <a:srgbClr val="000000"/>
                </a:solidFill>
                <a:uFill>
                  <a:solidFill>
                    <a:srgbClr val="FFFFFF"/>
                  </a:solidFill>
                </a:uFill>
                <a:latin typeface="Arial"/>
                <a:ea typeface="Times New Roman"/>
              </a:rPr>
              <a:t> </a:t>
            </a:r>
            <a:r>
              <a:rPr lang="ru-RU" sz="2000" b="1" strike="noStrike" spc="-1" dirty="0">
                <a:solidFill>
                  <a:srgbClr val="000000"/>
                </a:solidFill>
                <a:uFill>
                  <a:solidFill>
                    <a:srgbClr val="FFFFFF"/>
                  </a:solidFill>
                </a:uFill>
                <a:latin typeface="Arial"/>
                <a:ea typeface="Times New Roman"/>
              </a:rPr>
              <a:t>11</a:t>
            </a:r>
            <a:r>
              <a:rPr lang="ru-RU" sz="2000" b="0" strike="noStrike" spc="-1" dirty="0">
                <a:solidFill>
                  <a:srgbClr val="000000"/>
                </a:solidFill>
                <a:uFill>
                  <a:solidFill>
                    <a:srgbClr val="FFFFFF"/>
                  </a:solidFill>
                </a:uFill>
                <a:latin typeface="Arial"/>
                <a:ea typeface="Times New Roman"/>
              </a:rPr>
              <a:t> </a:t>
            </a:r>
            <a:r>
              <a:rPr lang="ru-RU" sz="2000" b="0" strike="noStrike" spc="-1" dirty="0" err="1">
                <a:solidFill>
                  <a:srgbClr val="000000"/>
                </a:solidFill>
                <a:uFill>
                  <a:solidFill>
                    <a:srgbClr val="FFFFFF"/>
                  </a:solidFill>
                </a:uFill>
                <a:latin typeface="Arial"/>
                <a:ea typeface="Times New Roman"/>
              </a:rPr>
              <a:t>this</a:t>
            </a:r>
            <a:r>
              <a:rPr lang="en-US" sz="2000" b="0" strike="noStrike" spc="-1" dirty="0">
                <a:solidFill>
                  <a:srgbClr val="000000"/>
                </a:solidFill>
                <a:uFill>
                  <a:solidFill>
                    <a:srgbClr val="FFFFFF"/>
                  </a:solidFill>
                </a:uFill>
                <a:latin typeface="Arial"/>
                <a:ea typeface="Times New Roman"/>
              </a:rPr>
              <a:t> </a:t>
            </a:r>
            <a:r>
              <a:rPr lang="en-US" sz="2000" b="1" strike="noStrike" spc="-1" dirty="0" err="1">
                <a:solidFill>
                  <a:srgbClr val="000000"/>
                </a:solidFill>
                <a:uFill>
                  <a:solidFill>
                    <a:srgbClr val="FFFFFF"/>
                  </a:solidFill>
                </a:uFill>
                <a:latin typeface="TeX"/>
                <a:ea typeface="Noto Sans CJK SC"/>
              </a:rPr>
              <a:t>succ</a:t>
            </a:r>
            <a:r>
              <a:rPr lang="en-US" sz="2000" b="1" strike="noStrike" spc="-1" dirty="0">
                <a:solidFill>
                  <a:srgbClr val="000000"/>
                </a:solidFill>
                <a:uFill>
                  <a:solidFill>
                    <a:srgbClr val="FFFFFF"/>
                  </a:solidFill>
                </a:uFill>
                <a:latin typeface="TeX"/>
                <a:ea typeface="Noto Sans CJK SC"/>
              </a:rPr>
              <a:t>(12)=0</a:t>
            </a:r>
            <a:endParaRPr lang="en-US" sz="2400" b="0" strike="noStrike" spc="-1" dirty="0">
              <a:solidFill>
                <a:srgbClr val="000000"/>
              </a:solidFill>
              <a:uFill>
                <a:solidFill>
                  <a:srgbClr val="FFFFFF"/>
                </a:solidFill>
              </a:uFill>
              <a:latin typeface="Times New Roman"/>
            </a:endParaRPr>
          </a:p>
        </p:txBody>
      </p:sp>
      <p:sp>
        <p:nvSpPr>
          <p:cNvPr id="558" name="CustomShape 5"/>
          <p:cNvSpPr/>
          <p:nvPr/>
        </p:nvSpPr>
        <p:spPr>
          <a:xfrm>
            <a:off x="7966080" y="346284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2</a:t>
            </a:r>
            <a:endParaRPr lang="en-US" sz="2400" b="0" strike="noStrike" spc="-1">
              <a:solidFill>
                <a:srgbClr val="000000"/>
              </a:solidFill>
              <a:uFill>
                <a:solidFill>
                  <a:srgbClr val="FFFFFF"/>
                </a:solidFill>
              </a:uFill>
              <a:latin typeface="Times New Roman"/>
            </a:endParaRPr>
          </a:p>
        </p:txBody>
      </p:sp>
      <p:sp>
        <p:nvSpPr>
          <p:cNvPr id="559" name="CustomShape 6"/>
          <p:cNvSpPr/>
          <p:nvPr/>
        </p:nvSpPr>
        <p:spPr>
          <a:xfrm>
            <a:off x="5584680" y="5074200"/>
            <a:ext cx="42876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11</a:t>
            </a:r>
            <a:endParaRPr lang="en-US" sz="2400" b="0" strike="noStrike" spc="-1">
              <a:solidFill>
                <a:srgbClr val="000000"/>
              </a:solidFill>
              <a:uFill>
                <a:solidFill>
                  <a:srgbClr val="FFFFFF"/>
                </a:solidFill>
              </a:uFill>
              <a:latin typeface="Times New Roman"/>
            </a:endParaRPr>
          </a:p>
        </p:txBody>
      </p:sp>
      <p:sp>
        <p:nvSpPr>
          <p:cNvPr id="560" name="CustomShape 7"/>
          <p:cNvSpPr/>
          <p:nvPr/>
        </p:nvSpPr>
        <p:spPr>
          <a:xfrm>
            <a:off x="7943760" y="54759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6</a:t>
            </a:r>
            <a:endParaRPr lang="en-US" sz="2400" b="0" strike="noStrike" spc="-1">
              <a:solidFill>
                <a:srgbClr val="000000"/>
              </a:solidFill>
              <a:uFill>
                <a:solidFill>
                  <a:srgbClr val="FFFFFF"/>
                </a:solidFill>
              </a:uFill>
              <a:latin typeface="Times New Roman"/>
            </a:endParaRPr>
          </a:p>
        </p:txBody>
      </p:sp>
      <p:sp>
        <p:nvSpPr>
          <p:cNvPr id="561" name="CustomShape 8"/>
          <p:cNvSpPr/>
          <p:nvPr/>
        </p:nvSpPr>
        <p:spPr>
          <a:xfrm>
            <a:off x="8267760" y="506448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5</a:t>
            </a:r>
            <a:endParaRPr lang="en-US" sz="2400" b="0" strike="noStrike" spc="-1">
              <a:solidFill>
                <a:srgbClr val="000000"/>
              </a:solidFill>
              <a:uFill>
                <a:solidFill>
                  <a:srgbClr val="FFFFFF"/>
                </a:solidFill>
              </a:uFill>
              <a:latin typeface="Times New Roman"/>
            </a:endParaRPr>
          </a:p>
        </p:txBody>
      </p:sp>
      <p:sp>
        <p:nvSpPr>
          <p:cNvPr id="562" name="CustomShape 9"/>
          <p:cNvSpPr/>
          <p:nvPr/>
        </p:nvSpPr>
        <p:spPr>
          <a:xfrm>
            <a:off x="5850000" y="3282840"/>
            <a:ext cx="2555640" cy="2557440"/>
          </a:xfrm>
          <a:prstGeom prst="ellipse">
            <a:avLst/>
          </a:prstGeom>
          <a:noFill/>
          <a:ln w="19080">
            <a:solidFill>
              <a:srgbClr val="000000"/>
            </a:solidFill>
            <a:miter/>
          </a:ln>
        </p:spPr>
        <p:style>
          <a:lnRef idx="0">
            <a:scrgbClr r="0" g="0" b="0"/>
          </a:lnRef>
          <a:fillRef idx="0">
            <a:scrgbClr r="0" g="0" b="0"/>
          </a:fillRef>
          <a:effectRef idx="0">
            <a:scrgbClr r="0" g="0" b="0"/>
          </a:effectRef>
          <a:fontRef idx="minor"/>
        </p:style>
      </p:sp>
      <p:sp>
        <p:nvSpPr>
          <p:cNvPr id="563" name="CustomShape 10"/>
          <p:cNvSpPr/>
          <p:nvPr/>
        </p:nvSpPr>
        <p:spPr>
          <a:xfrm>
            <a:off x="7081920" y="5794200"/>
            <a:ext cx="921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64" name="CustomShape 11"/>
          <p:cNvSpPr/>
          <p:nvPr/>
        </p:nvSpPr>
        <p:spPr>
          <a:xfrm>
            <a:off x="7081920" y="3236760"/>
            <a:ext cx="921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65" name="CustomShape 12"/>
          <p:cNvSpPr/>
          <p:nvPr/>
        </p:nvSpPr>
        <p:spPr>
          <a:xfrm>
            <a:off x="5802480" y="4514760"/>
            <a:ext cx="9360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66" name="CustomShape 13"/>
          <p:cNvSpPr/>
          <p:nvPr/>
        </p:nvSpPr>
        <p:spPr>
          <a:xfrm>
            <a:off x="8359920" y="4514760"/>
            <a:ext cx="9360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67" name="CustomShape 14"/>
          <p:cNvSpPr/>
          <p:nvPr/>
        </p:nvSpPr>
        <p:spPr>
          <a:xfrm>
            <a:off x="6181560" y="5415120"/>
            <a:ext cx="9396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68" name="CustomShape 15"/>
          <p:cNvSpPr/>
          <p:nvPr/>
        </p:nvSpPr>
        <p:spPr>
          <a:xfrm>
            <a:off x="7981920" y="5415120"/>
            <a:ext cx="9216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69" name="CustomShape 16"/>
          <p:cNvSpPr/>
          <p:nvPr/>
        </p:nvSpPr>
        <p:spPr>
          <a:xfrm>
            <a:off x="6181560" y="3614760"/>
            <a:ext cx="93960" cy="954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70" name="CustomShape 17"/>
          <p:cNvSpPr/>
          <p:nvPr/>
        </p:nvSpPr>
        <p:spPr>
          <a:xfrm>
            <a:off x="7981920" y="3614760"/>
            <a:ext cx="92160" cy="954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71" name="CustomShape 18"/>
          <p:cNvSpPr/>
          <p:nvPr/>
        </p:nvSpPr>
        <p:spPr>
          <a:xfrm>
            <a:off x="6608880" y="5700600"/>
            <a:ext cx="9180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72" name="CustomShape 19"/>
          <p:cNvSpPr/>
          <p:nvPr/>
        </p:nvSpPr>
        <p:spPr>
          <a:xfrm>
            <a:off x="6608880" y="3330720"/>
            <a:ext cx="9180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73" name="CustomShape 20"/>
          <p:cNvSpPr/>
          <p:nvPr/>
        </p:nvSpPr>
        <p:spPr>
          <a:xfrm>
            <a:off x="7556400" y="5700600"/>
            <a:ext cx="9072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74" name="CustomShape 21"/>
          <p:cNvSpPr/>
          <p:nvPr/>
        </p:nvSpPr>
        <p:spPr>
          <a:xfrm>
            <a:off x="7556400" y="3330720"/>
            <a:ext cx="9072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75" name="CustomShape 22"/>
          <p:cNvSpPr/>
          <p:nvPr/>
        </p:nvSpPr>
        <p:spPr>
          <a:xfrm>
            <a:off x="5897520" y="5037120"/>
            <a:ext cx="921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76" name="CustomShape 23"/>
          <p:cNvSpPr/>
          <p:nvPr/>
        </p:nvSpPr>
        <p:spPr>
          <a:xfrm>
            <a:off x="8267760" y="5037120"/>
            <a:ext cx="903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77" name="CustomShape 24"/>
          <p:cNvSpPr/>
          <p:nvPr/>
        </p:nvSpPr>
        <p:spPr>
          <a:xfrm>
            <a:off x="5897520" y="3994200"/>
            <a:ext cx="921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78" name="CustomShape 25"/>
          <p:cNvSpPr/>
          <p:nvPr/>
        </p:nvSpPr>
        <p:spPr>
          <a:xfrm>
            <a:off x="8267760" y="3994200"/>
            <a:ext cx="903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579" name="CustomShape 26"/>
          <p:cNvSpPr/>
          <p:nvPr/>
        </p:nvSpPr>
        <p:spPr>
          <a:xfrm>
            <a:off x="6908760" y="29991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0</a:t>
            </a:r>
            <a:endParaRPr lang="en-US" sz="2400" b="0" strike="noStrike" spc="-1">
              <a:solidFill>
                <a:srgbClr val="000000"/>
              </a:solidFill>
              <a:uFill>
                <a:solidFill>
                  <a:srgbClr val="FFFFFF"/>
                </a:solidFill>
              </a:uFill>
              <a:latin typeface="Times New Roman"/>
            </a:endParaRPr>
          </a:p>
        </p:txBody>
      </p:sp>
      <p:sp>
        <p:nvSpPr>
          <p:cNvPr id="580" name="CustomShape 27"/>
          <p:cNvSpPr/>
          <p:nvPr/>
        </p:nvSpPr>
        <p:spPr>
          <a:xfrm>
            <a:off x="7512120" y="313740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a:t>
            </a:r>
            <a:endParaRPr lang="en-US" sz="2400" b="0" strike="noStrike" spc="-1">
              <a:solidFill>
                <a:srgbClr val="000000"/>
              </a:solidFill>
              <a:uFill>
                <a:solidFill>
                  <a:srgbClr val="FFFFFF"/>
                </a:solidFill>
              </a:uFill>
              <a:latin typeface="Times New Roman"/>
            </a:endParaRPr>
          </a:p>
        </p:txBody>
      </p:sp>
      <p:sp>
        <p:nvSpPr>
          <p:cNvPr id="581" name="CustomShape 28"/>
          <p:cNvSpPr/>
          <p:nvPr/>
        </p:nvSpPr>
        <p:spPr>
          <a:xfrm>
            <a:off x="8290080" y="391860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3</a:t>
            </a:r>
            <a:endParaRPr lang="en-US" sz="2400" b="0" strike="noStrike" spc="-1">
              <a:solidFill>
                <a:srgbClr val="000000"/>
              </a:solidFill>
              <a:uFill>
                <a:solidFill>
                  <a:srgbClr val="FFFFFF"/>
                </a:solidFill>
              </a:uFill>
              <a:latin typeface="Times New Roman"/>
            </a:endParaRPr>
          </a:p>
        </p:txBody>
      </p:sp>
      <p:sp>
        <p:nvSpPr>
          <p:cNvPr id="582" name="CustomShape 29"/>
          <p:cNvSpPr/>
          <p:nvPr/>
        </p:nvSpPr>
        <p:spPr>
          <a:xfrm>
            <a:off x="8377200" y="444564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4</a:t>
            </a:r>
            <a:endParaRPr lang="en-US" sz="2400" b="0" strike="noStrike" spc="-1">
              <a:solidFill>
                <a:srgbClr val="000000"/>
              </a:solidFill>
              <a:uFill>
                <a:solidFill>
                  <a:srgbClr val="FFFFFF"/>
                </a:solidFill>
              </a:uFill>
              <a:latin typeface="Times New Roman"/>
            </a:endParaRPr>
          </a:p>
        </p:txBody>
      </p:sp>
      <p:sp>
        <p:nvSpPr>
          <p:cNvPr id="583" name="CustomShape 30"/>
          <p:cNvSpPr/>
          <p:nvPr/>
        </p:nvSpPr>
        <p:spPr>
          <a:xfrm>
            <a:off x="7512120" y="57423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7</a:t>
            </a:r>
            <a:endParaRPr lang="en-US" sz="2400" b="0" strike="noStrike" spc="-1">
              <a:solidFill>
                <a:srgbClr val="000000"/>
              </a:solidFill>
              <a:uFill>
                <a:solidFill>
                  <a:srgbClr val="FFFFFF"/>
                </a:solidFill>
              </a:uFill>
              <a:latin typeface="Times New Roman"/>
            </a:endParaRPr>
          </a:p>
        </p:txBody>
      </p:sp>
      <p:sp>
        <p:nvSpPr>
          <p:cNvPr id="584" name="CustomShape 31"/>
          <p:cNvSpPr/>
          <p:nvPr/>
        </p:nvSpPr>
        <p:spPr>
          <a:xfrm>
            <a:off x="6937200" y="5916960"/>
            <a:ext cx="4320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8</a:t>
            </a:r>
            <a:endParaRPr lang="en-US" sz="2400" b="0" strike="noStrike" spc="-1">
              <a:solidFill>
                <a:srgbClr val="000000"/>
              </a:solidFill>
              <a:uFill>
                <a:solidFill>
                  <a:srgbClr val="FFFFFF"/>
                </a:solidFill>
              </a:uFill>
              <a:latin typeface="Times New Roman"/>
            </a:endParaRPr>
          </a:p>
        </p:txBody>
      </p:sp>
      <p:sp>
        <p:nvSpPr>
          <p:cNvPr id="585" name="CustomShape 32"/>
          <p:cNvSpPr/>
          <p:nvPr/>
        </p:nvSpPr>
        <p:spPr>
          <a:xfrm>
            <a:off x="6372360" y="582012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9</a:t>
            </a:r>
            <a:endParaRPr lang="en-US" sz="2400" b="0" strike="noStrike" spc="-1">
              <a:solidFill>
                <a:srgbClr val="000000"/>
              </a:solidFill>
              <a:uFill>
                <a:solidFill>
                  <a:srgbClr val="FFFFFF"/>
                </a:solidFill>
              </a:uFill>
              <a:latin typeface="Times New Roman"/>
            </a:endParaRPr>
          </a:p>
        </p:txBody>
      </p:sp>
      <p:sp>
        <p:nvSpPr>
          <p:cNvPr id="586" name="CustomShape 33"/>
          <p:cNvSpPr/>
          <p:nvPr/>
        </p:nvSpPr>
        <p:spPr>
          <a:xfrm>
            <a:off x="5929200" y="553788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10</a:t>
            </a:r>
            <a:endParaRPr lang="en-US" sz="2400" b="0" strike="noStrike" spc="-1">
              <a:solidFill>
                <a:srgbClr val="000000"/>
              </a:solidFill>
              <a:uFill>
                <a:solidFill>
                  <a:srgbClr val="FFFFFF"/>
                </a:solidFill>
              </a:uFill>
              <a:latin typeface="Times New Roman"/>
            </a:endParaRPr>
          </a:p>
        </p:txBody>
      </p:sp>
      <p:sp>
        <p:nvSpPr>
          <p:cNvPr id="587" name="CustomShape 34"/>
          <p:cNvSpPr/>
          <p:nvPr/>
        </p:nvSpPr>
        <p:spPr>
          <a:xfrm>
            <a:off x="6297480" y="309132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15</a:t>
            </a:r>
            <a:endParaRPr lang="en-US" sz="2400" b="0" strike="noStrike" spc="-1">
              <a:solidFill>
                <a:srgbClr val="000000"/>
              </a:solidFill>
              <a:uFill>
                <a:solidFill>
                  <a:srgbClr val="FFFFFF"/>
                </a:solidFill>
              </a:uFill>
              <a:latin typeface="Times New Roman"/>
            </a:endParaRPr>
          </a:p>
        </p:txBody>
      </p:sp>
      <p:sp>
        <p:nvSpPr>
          <p:cNvPr id="588" name="CustomShape 35"/>
          <p:cNvSpPr/>
          <p:nvPr/>
        </p:nvSpPr>
        <p:spPr>
          <a:xfrm>
            <a:off x="5854680" y="34041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14</a:t>
            </a:r>
            <a:endParaRPr lang="en-US" sz="2400" b="0" strike="noStrike" spc="-1">
              <a:solidFill>
                <a:srgbClr val="000000"/>
              </a:solidFill>
              <a:uFill>
                <a:solidFill>
                  <a:srgbClr val="FFFFFF"/>
                </a:solidFill>
              </a:uFill>
              <a:latin typeface="Times New Roman"/>
            </a:endParaRPr>
          </a:p>
        </p:txBody>
      </p:sp>
      <p:sp>
        <p:nvSpPr>
          <p:cNvPr id="589" name="CustomShape 36"/>
          <p:cNvSpPr/>
          <p:nvPr/>
        </p:nvSpPr>
        <p:spPr>
          <a:xfrm>
            <a:off x="5540400" y="38469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13</a:t>
            </a:r>
            <a:endParaRPr lang="en-US" sz="2400" b="0" strike="noStrike" spc="-1">
              <a:solidFill>
                <a:srgbClr val="000000"/>
              </a:solidFill>
              <a:uFill>
                <a:solidFill>
                  <a:srgbClr val="FFFFFF"/>
                </a:solidFill>
              </a:uFill>
              <a:latin typeface="Times New Roman"/>
            </a:endParaRPr>
          </a:p>
        </p:txBody>
      </p:sp>
      <p:sp>
        <p:nvSpPr>
          <p:cNvPr id="590" name="CustomShape 37"/>
          <p:cNvSpPr/>
          <p:nvPr/>
        </p:nvSpPr>
        <p:spPr>
          <a:xfrm>
            <a:off x="5430960" y="444060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12</a:t>
            </a:r>
            <a:endParaRPr lang="en-US" sz="2400" b="0" strike="noStrike" spc="-1">
              <a:solidFill>
                <a:srgbClr val="000000"/>
              </a:solidFill>
              <a:uFill>
                <a:solidFill>
                  <a:srgbClr val="FFFFFF"/>
                </a:solidFill>
              </a:uFill>
              <a:latin typeface="Times New Roman"/>
            </a:endParaRPr>
          </a:p>
        </p:txBody>
      </p:sp>
      <p:sp>
        <p:nvSpPr>
          <p:cNvPr id="591" name="Line 38"/>
          <p:cNvSpPr/>
          <p:nvPr/>
        </p:nvSpPr>
        <p:spPr>
          <a:xfrm flipV="1">
            <a:off x="6149880" y="3355560"/>
            <a:ext cx="936720" cy="1120680"/>
          </a:xfrm>
          <a:prstGeom prst="line">
            <a:avLst/>
          </a:prstGeom>
          <a:ln w="9360">
            <a:solidFill>
              <a:srgbClr val="333333"/>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592" name="Line 39"/>
          <p:cNvSpPr/>
          <p:nvPr/>
        </p:nvSpPr>
        <p:spPr>
          <a:xfrm flipV="1">
            <a:off x="7878600" y="3681000"/>
            <a:ext cx="144720" cy="74520"/>
          </a:xfrm>
          <a:prstGeom prst="line">
            <a:avLst/>
          </a:prstGeom>
          <a:ln w="9360">
            <a:solidFill>
              <a:srgbClr val="333333"/>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593" name="Line 40"/>
          <p:cNvSpPr/>
          <p:nvPr/>
        </p:nvSpPr>
        <p:spPr>
          <a:xfrm>
            <a:off x="8199360" y="4683240"/>
            <a:ext cx="50760" cy="357120"/>
          </a:xfrm>
          <a:prstGeom prst="line">
            <a:avLst/>
          </a:prstGeom>
          <a:ln w="9360">
            <a:solidFill>
              <a:srgbClr val="333333"/>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594" name="Line 41"/>
          <p:cNvSpPr/>
          <p:nvPr/>
        </p:nvSpPr>
        <p:spPr>
          <a:xfrm flipH="1" flipV="1">
            <a:off x="6076800" y="5121000"/>
            <a:ext cx="586080" cy="320760"/>
          </a:xfrm>
          <a:prstGeom prst="line">
            <a:avLst/>
          </a:prstGeom>
          <a:ln w="9360">
            <a:solidFill>
              <a:srgbClr val="333333"/>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595" name="CustomShape 42"/>
          <p:cNvSpPr/>
          <p:nvPr/>
        </p:nvSpPr>
        <p:spPr>
          <a:xfrm>
            <a:off x="5429160" y="3179880"/>
            <a:ext cx="1614600" cy="1942920"/>
          </a:xfrm>
          <a:custGeom>
            <a:avLst/>
            <a:gdLst/>
            <a:ahLst/>
            <a:cxnLst/>
            <a:rect l="l" t="t" r="r" b="b"/>
            <a:pathLst>
              <a:path w="1017" h="1224">
                <a:moveTo>
                  <a:pt x="318" y="1224"/>
                </a:moveTo>
                <a:cubicBezTo>
                  <a:pt x="284" y="1053"/>
                  <a:pt x="0" y="392"/>
                  <a:pt x="116" y="196"/>
                </a:cubicBezTo>
                <a:cubicBezTo>
                  <a:pt x="232" y="0"/>
                  <a:pt x="829" y="78"/>
                  <a:pt x="1017" y="47"/>
                </a:cubicBez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596" name="CustomShape 43"/>
          <p:cNvSpPr/>
          <p:nvPr/>
        </p:nvSpPr>
        <p:spPr>
          <a:xfrm>
            <a:off x="7157880" y="3073320"/>
            <a:ext cx="854280" cy="493920"/>
          </a:xfrm>
          <a:custGeom>
            <a:avLst/>
            <a:gdLst/>
            <a:ahLst/>
            <a:cxnLst/>
            <a:rect l="l" t="t" r="r" b="b"/>
            <a:pathLst>
              <a:path w="538" h="311">
                <a:moveTo>
                  <a:pt x="0" y="112"/>
                </a:moveTo>
                <a:cubicBezTo>
                  <a:pt x="65" y="99"/>
                  <a:pt x="300" y="0"/>
                  <a:pt x="389" y="33"/>
                </a:cubicBezTo>
                <a:cubicBezTo>
                  <a:pt x="478" y="66"/>
                  <a:pt x="507" y="253"/>
                  <a:pt x="538" y="311"/>
                </a:cubicBez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597" name="CustomShape 44"/>
          <p:cNvSpPr/>
          <p:nvPr/>
        </p:nvSpPr>
        <p:spPr>
          <a:xfrm>
            <a:off x="8023320" y="3683160"/>
            <a:ext cx="941400" cy="1346040"/>
          </a:xfrm>
          <a:custGeom>
            <a:avLst/>
            <a:gdLst/>
            <a:ahLst/>
            <a:cxnLst/>
            <a:rect l="l" t="t" r="r" b="b"/>
            <a:pathLst>
              <a:path w="593" h="848">
                <a:moveTo>
                  <a:pt x="0" y="0"/>
                </a:moveTo>
                <a:cubicBezTo>
                  <a:pt x="92" y="53"/>
                  <a:pt x="517" y="179"/>
                  <a:pt x="555" y="320"/>
                </a:cubicBezTo>
                <a:cubicBezTo>
                  <a:pt x="593" y="461"/>
                  <a:pt x="298" y="738"/>
                  <a:pt x="230" y="848"/>
                </a:cubicBez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598" name="CustomShape 45"/>
          <p:cNvSpPr/>
          <p:nvPr/>
        </p:nvSpPr>
        <p:spPr>
          <a:xfrm>
            <a:off x="8166240" y="5122800"/>
            <a:ext cx="353880" cy="317520"/>
          </a:xfrm>
          <a:custGeom>
            <a:avLst/>
            <a:gdLst/>
            <a:ahLst/>
            <a:cxnLst/>
            <a:rect l="l" t="t" r="r" b="b"/>
            <a:pathLst>
              <a:path w="222" h="227">
                <a:moveTo>
                  <a:pt x="91" y="0"/>
                </a:moveTo>
                <a:cubicBezTo>
                  <a:pt x="110" y="29"/>
                  <a:pt x="222" y="134"/>
                  <a:pt x="207" y="172"/>
                </a:cubicBezTo>
                <a:cubicBezTo>
                  <a:pt x="192" y="210"/>
                  <a:pt x="43" y="216"/>
                  <a:pt x="0" y="227"/>
                </a:cubicBez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599" name="CustomShape 46"/>
          <p:cNvSpPr/>
          <p:nvPr/>
        </p:nvSpPr>
        <p:spPr>
          <a:xfrm>
            <a:off x="5902200" y="5181480"/>
            <a:ext cx="2121120" cy="968400"/>
          </a:xfrm>
          <a:custGeom>
            <a:avLst/>
            <a:gdLst/>
            <a:ahLst/>
            <a:cxnLst/>
            <a:rect l="l" t="t" r="r" b="b"/>
            <a:pathLst>
              <a:path w="1336" h="610">
                <a:moveTo>
                  <a:pt x="1336" y="191"/>
                </a:moveTo>
                <a:cubicBezTo>
                  <a:pt x="1299" y="248"/>
                  <a:pt x="1242" y="469"/>
                  <a:pt x="1112" y="535"/>
                </a:cubicBezTo>
                <a:cubicBezTo>
                  <a:pt x="982" y="601"/>
                  <a:pt x="726" y="610"/>
                  <a:pt x="556" y="589"/>
                </a:cubicBezTo>
                <a:cubicBezTo>
                  <a:pt x="386" y="568"/>
                  <a:pt x="178" y="504"/>
                  <a:pt x="89" y="406"/>
                </a:cubicBezTo>
                <a:cubicBezTo>
                  <a:pt x="0" y="308"/>
                  <a:pt x="36" y="85"/>
                  <a:pt x="22" y="0"/>
                </a:cubicBez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600" name="CustomShape 47"/>
          <p:cNvSpPr/>
          <p:nvPr/>
        </p:nvSpPr>
        <p:spPr>
          <a:xfrm>
            <a:off x="5910120" y="5032440"/>
            <a:ext cx="112680" cy="11268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601" name="CustomShape 48"/>
          <p:cNvSpPr/>
          <p:nvPr/>
        </p:nvSpPr>
        <p:spPr>
          <a:xfrm>
            <a:off x="7072200" y="3220920"/>
            <a:ext cx="112680" cy="11268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602" name="CustomShape 49"/>
          <p:cNvSpPr/>
          <p:nvPr/>
        </p:nvSpPr>
        <p:spPr>
          <a:xfrm>
            <a:off x="7994520" y="3610080"/>
            <a:ext cx="112680" cy="11592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603" name="CustomShape 50"/>
          <p:cNvSpPr/>
          <p:nvPr/>
        </p:nvSpPr>
        <p:spPr>
          <a:xfrm>
            <a:off x="8236080" y="5040360"/>
            <a:ext cx="112680" cy="11412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604" name="CustomShape 51"/>
          <p:cNvSpPr/>
          <p:nvPr/>
        </p:nvSpPr>
        <p:spPr>
          <a:xfrm>
            <a:off x="7994520" y="5410080"/>
            <a:ext cx="112680" cy="11448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605" name="CustomShape 52"/>
          <p:cNvSpPr/>
          <p:nvPr/>
        </p:nvSpPr>
        <p:spPr>
          <a:xfrm>
            <a:off x="8112240" y="4475160"/>
            <a:ext cx="160200" cy="214200"/>
          </a:xfrm>
          <a:prstGeom prst="foldedCorner">
            <a:avLst>
              <a:gd name="adj" fmla="val 10800"/>
            </a:avLst>
          </a:prstGeom>
          <a:solidFill>
            <a:srgbClr val="FFFF00">
              <a:alpha val="30000"/>
            </a:srgbClr>
          </a:solidFill>
          <a:ln w="9360">
            <a:solidFill>
              <a:srgbClr val="333333"/>
            </a:solidFill>
            <a:miter/>
          </a:ln>
        </p:spPr>
        <p:style>
          <a:lnRef idx="0">
            <a:scrgbClr r="0" g="0" b="0"/>
          </a:lnRef>
          <a:fillRef idx="0">
            <a:scrgbClr r="0" g="0" b="0"/>
          </a:fillRef>
          <a:effectRef idx="0">
            <a:scrgbClr r="0" g="0" b="0"/>
          </a:effectRef>
          <a:fontRef idx="minor"/>
        </p:style>
      </p:sp>
      <p:sp>
        <p:nvSpPr>
          <p:cNvPr id="606" name="CustomShape 53"/>
          <p:cNvSpPr/>
          <p:nvPr/>
        </p:nvSpPr>
        <p:spPr>
          <a:xfrm>
            <a:off x="6010200" y="4475160"/>
            <a:ext cx="160560" cy="214200"/>
          </a:xfrm>
          <a:prstGeom prst="foldedCorner">
            <a:avLst>
              <a:gd name="adj" fmla="val 10800"/>
            </a:avLst>
          </a:prstGeom>
          <a:solidFill>
            <a:srgbClr val="FFFF00">
              <a:alpha val="30000"/>
            </a:srgbClr>
          </a:solidFill>
          <a:ln w="9360">
            <a:solidFill>
              <a:srgbClr val="333333"/>
            </a:solidFill>
            <a:miter/>
          </a:ln>
        </p:spPr>
        <p:style>
          <a:lnRef idx="0">
            <a:scrgbClr r="0" g="0" b="0"/>
          </a:lnRef>
          <a:fillRef idx="0">
            <a:scrgbClr r="0" g="0" b="0"/>
          </a:fillRef>
          <a:effectRef idx="0">
            <a:scrgbClr r="0" g="0" b="0"/>
          </a:effectRef>
          <a:fontRef idx="minor"/>
        </p:style>
      </p:sp>
      <p:sp>
        <p:nvSpPr>
          <p:cNvPr id="607" name="CustomShape 54"/>
          <p:cNvSpPr/>
          <p:nvPr/>
        </p:nvSpPr>
        <p:spPr>
          <a:xfrm>
            <a:off x="6338880" y="3736800"/>
            <a:ext cx="160200" cy="214560"/>
          </a:xfrm>
          <a:prstGeom prst="foldedCorner">
            <a:avLst>
              <a:gd name="adj" fmla="val 10800"/>
            </a:avLst>
          </a:prstGeom>
          <a:solidFill>
            <a:srgbClr val="FFFF00">
              <a:alpha val="30000"/>
            </a:srgbClr>
          </a:solidFill>
          <a:ln w="9360">
            <a:solidFill>
              <a:srgbClr val="333333"/>
            </a:solidFill>
            <a:miter/>
          </a:ln>
        </p:spPr>
        <p:style>
          <a:lnRef idx="0">
            <a:scrgbClr r="0" g="0" b="0"/>
          </a:lnRef>
          <a:fillRef idx="0">
            <a:scrgbClr r="0" g="0" b="0"/>
          </a:fillRef>
          <a:effectRef idx="0">
            <a:scrgbClr r="0" g="0" b="0"/>
          </a:effectRef>
          <a:fontRef idx="minor"/>
        </p:style>
      </p:sp>
      <p:sp>
        <p:nvSpPr>
          <p:cNvPr id="608" name="CustomShape 55"/>
          <p:cNvSpPr/>
          <p:nvPr/>
        </p:nvSpPr>
        <p:spPr>
          <a:xfrm>
            <a:off x="6670800" y="5367240"/>
            <a:ext cx="160200" cy="214560"/>
          </a:xfrm>
          <a:prstGeom prst="foldedCorner">
            <a:avLst>
              <a:gd name="adj" fmla="val 10800"/>
            </a:avLst>
          </a:prstGeom>
          <a:solidFill>
            <a:srgbClr val="FFFF00">
              <a:alpha val="30000"/>
            </a:srgbClr>
          </a:solidFill>
          <a:ln w="9360">
            <a:solidFill>
              <a:srgbClr val="333333"/>
            </a:solidFill>
            <a:miter/>
          </a:ln>
        </p:spPr>
        <p:style>
          <a:lnRef idx="0">
            <a:scrgbClr r="0" g="0" b="0"/>
          </a:lnRef>
          <a:fillRef idx="0">
            <a:scrgbClr r="0" g="0" b="0"/>
          </a:fillRef>
          <a:effectRef idx="0">
            <a:scrgbClr r="0" g="0" b="0"/>
          </a:effectRef>
          <a:fontRef idx="minor"/>
        </p:style>
      </p:sp>
      <p:sp>
        <p:nvSpPr>
          <p:cNvPr id="609" name="CustomShape 56"/>
          <p:cNvSpPr/>
          <p:nvPr/>
        </p:nvSpPr>
        <p:spPr>
          <a:xfrm>
            <a:off x="7756560" y="3743280"/>
            <a:ext cx="160200" cy="214200"/>
          </a:xfrm>
          <a:prstGeom prst="foldedCorner">
            <a:avLst>
              <a:gd name="adj" fmla="val 10800"/>
            </a:avLst>
          </a:prstGeom>
          <a:solidFill>
            <a:srgbClr val="FFFF00">
              <a:alpha val="30000"/>
            </a:srgbClr>
          </a:solidFill>
          <a:ln w="9360">
            <a:solidFill>
              <a:srgbClr val="333333"/>
            </a:solidFill>
            <a:miter/>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0" name="CustomShape 1"/>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F8BFA3E3-74C7-47DD-9EAC-851615C20BA7}" type="slidenum">
              <a:rPr lang="en-US" sz="1000" b="0" strike="noStrike" spc="-1">
                <a:solidFill>
                  <a:srgbClr val="000000"/>
                </a:solidFill>
                <a:uFill>
                  <a:solidFill>
                    <a:srgbClr val="FFFFFF"/>
                  </a:solidFill>
                </a:uFill>
                <a:latin typeface="Arial"/>
              </a:rPr>
              <a:t>12</a:t>
            </a:fld>
            <a:endParaRPr lang="en-US" sz="2400" b="0" strike="noStrike" spc="-1">
              <a:solidFill>
                <a:srgbClr val="000000"/>
              </a:solidFill>
              <a:uFill>
                <a:solidFill>
                  <a:srgbClr val="FFFFFF"/>
                </a:solidFill>
              </a:uFill>
              <a:latin typeface="Times New Roman"/>
            </a:endParaRPr>
          </a:p>
        </p:txBody>
      </p:sp>
      <p:sp>
        <p:nvSpPr>
          <p:cNvPr id="611" name="CustomShape 2"/>
          <p:cNvSpPr/>
          <p:nvPr/>
        </p:nvSpPr>
        <p:spPr>
          <a:xfrm>
            <a:off x="468360" y="115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ru-RU" sz="3900" b="1" strike="noStrike" spc="-1">
                <a:solidFill>
                  <a:srgbClr val="330066"/>
                </a:solidFill>
                <a:uFill>
                  <a:solidFill>
                    <a:srgbClr val="FFFFFF"/>
                  </a:solidFill>
                </a:uFill>
                <a:latin typeface="Arial"/>
              </a:rPr>
              <a:t>Search in </a:t>
            </a:r>
            <a:r>
              <a:rPr lang="en-US" sz="3900" b="1" strike="noStrike" spc="-1">
                <a:solidFill>
                  <a:srgbClr val="330066"/>
                </a:solidFill>
                <a:uFill>
                  <a:solidFill>
                    <a:srgbClr val="FFFFFF"/>
                  </a:solidFill>
                </a:uFill>
                <a:latin typeface="Arial"/>
              </a:rPr>
              <a:t>DHT</a:t>
            </a:r>
            <a:endParaRPr lang="en-US" sz="2400" b="0" strike="noStrike" spc="-1">
              <a:solidFill>
                <a:srgbClr val="000000"/>
              </a:solidFill>
              <a:uFill>
                <a:solidFill>
                  <a:srgbClr val="FFFFFF"/>
                </a:solidFill>
              </a:uFill>
              <a:latin typeface="Times New Roman"/>
            </a:endParaRPr>
          </a:p>
        </p:txBody>
      </p:sp>
      <p:sp>
        <p:nvSpPr>
          <p:cNvPr id="612" name="CustomShape 3"/>
          <p:cNvSpPr/>
          <p:nvPr/>
        </p:nvSpPr>
        <p:spPr>
          <a:xfrm>
            <a:off x="214200" y="1500120"/>
            <a:ext cx="6013440" cy="53578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a:lnSpc>
                <a:spcPct val="100000"/>
              </a:lnSpc>
              <a:buClr>
                <a:srgbClr val="330066"/>
              </a:buClr>
              <a:buSzPct val="70000"/>
              <a:buFont typeface="Wingdings" charset="2"/>
              <a:buChar char=""/>
            </a:pPr>
            <a:r>
              <a:rPr lang="ru-RU" sz="2400" b="0" strike="noStrike" spc="-1" dirty="0">
                <a:solidFill>
                  <a:srgbClr val="000000"/>
                </a:solidFill>
                <a:uFill>
                  <a:solidFill>
                    <a:srgbClr val="FFFFFF"/>
                  </a:solidFill>
                </a:uFill>
                <a:latin typeface="Arial"/>
              </a:rPr>
              <a:t>To </a:t>
            </a:r>
            <a:r>
              <a:rPr lang="ru-RU" sz="2400" b="0" strike="noStrike" spc="-1" dirty="0" err="1">
                <a:solidFill>
                  <a:srgbClr val="000000"/>
                </a:solidFill>
                <a:uFill>
                  <a:solidFill>
                    <a:srgbClr val="FFFFFF"/>
                  </a:solidFill>
                </a:uFill>
                <a:latin typeface="Arial"/>
              </a:rPr>
              <a:t>find</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key</a:t>
            </a:r>
            <a:r>
              <a:rPr lang="en-US" sz="2400" b="1" strike="noStrike" spc="-1" dirty="0">
                <a:solidFill>
                  <a:srgbClr val="000000"/>
                </a:solidFill>
                <a:uFill>
                  <a:solidFill>
                    <a:srgbClr val="FFFFFF"/>
                  </a:solidFill>
                </a:uFill>
                <a:latin typeface="Arial"/>
              </a:rPr>
              <a:t> </a:t>
            </a:r>
            <a:r>
              <a:rPr lang="en-US" sz="2400" b="1" i="1" strike="noStrike" spc="-1" dirty="0">
                <a:solidFill>
                  <a:srgbClr val="000000"/>
                </a:solidFill>
                <a:uFill>
                  <a:solidFill>
                    <a:srgbClr val="FFFFFF"/>
                  </a:solidFill>
                </a:uFill>
                <a:latin typeface="TeX"/>
              </a:rPr>
              <a:t>k</a:t>
            </a:r>
            <a:r>
              <a:rPr lang="ru-RU" sz="2400" b="0" strike="noStrike" spc="-1" dirty="0">
                <a:solidFill>
                  <a:srgbClr val="000000"/>
                </a:solidFill>
                <a:uFill>
                  <a:solidFill>
                    <a:srgbClr val="FFFFFF"/>
                  </a:solidFill>
                </a:uFill>
                <a:latin typeface="TeX"/>
              </a:rPr>
              <a:t> </a:t>
            </a:r>
            <a:r>
              <a:rPr lang="en-US" sz="2400" b="0" strike="noStrike" spc="-1" dirty="0">
                <a:solidFill>
                  <a:srgbClr val="000000"/>
                </a:solidFill>
                <a:uFill>
                  <a:solidFill>
                    <a:srgbClr val="FFFFFF"/>
                  </a:solidFill>
                </a:uFill>
                <a:latin typeface="TeX"/>
              </a:rPr>
              <a:t>we </a:t>
            </a:r>
            <a:r>
              <a:rPr lang="ru-RU" sz="2400" b="0" strike="noStrike" spc="-1" dirty="0" err="1">
                <a:solidFill>
                  <a:srgbClr val="000000"/>
                </a:solidFill>
                <a:uFill>
                  <a:solidFill>
                    <a:srgbClr val="FFFFFF"/>
                  </a:solidFill>
                </a:uFill>
                <a:latin typeface="TeX"/>
              </a:rPr>
              <a:t>need</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000" b="1"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Calculate</a:t>
            </a:r>
            <a:r>
              <a:rPr lang="en-US" sz="2000" b="1" strike="noStrike" spc="-1" dirty="0">
                <a:solidFill>
                  <a:srgbClr val="000000"/>
                </a:solidFill>
                <a:uFill>
                  <a:solidFill>
                    <a:srgbClr val="FFFFFF"/>
                  </a:solidFill>
                </a:uFill>
                <a:latin typeface="Arial"/>
                <a:ea typeface="Noto Sans CJK SC"/>
              </a:rPr>
              <a:t> </a:t>
            </a:r>
            <a:r>
              <a:rPr lang="en-US" sz="2000" b="1" strike="noStrike" spc="-1" dirty="0">
                <a:solidFill>
                  <a:srgbClr val="000000"/>
                </a:solidFill>
                <a:uFill>
                  <a:solidFill>
                    <a:srgbClr val="FFFFFF"/>
                  </a:solidFill>
                </a:uFill>
                <a:latin typeface="TeX"/>
                <a:ea typeface="Noto Sans CJK SC"/>
              </a:rPr>
              <a:t>H(</a:t>
            </a:r>
            <a:r>
              <a:rPr lang="en-US" sz="2000" b="1" i="1" strike="noStrike" spc="-1" dirty="0">
                <a:solidFill>
                  <a:srgbClr val="000000"/>
                </a:solidFill>
                <a:uFill>
                  <a:solidFill>
                    <a:srgbClr val="FFFFFF"/>
                  </a:solidFill>
                </a:uFill>
                <a:latin typeface="TeX"/>
                <a:ea typeface="Noto Sans CJK SC"/>
              </a:rPr>
              <a:t>k</a:t>
            </a:r>
            <a:r>
              <a:rPr lang="en-US" sz="2000" b="1" strike="noStrike" spc="-1" dirty="0">
                <a:solidFill>
                  <a:srgbClr val="000000"/>
                </a:solidFill>
                <a:uFill>
                  <a:solidFill>
                    <a:srgbClr val="FFFFFF"/>
                  </a:solidFill>
                </a:uFill>
                <a:latin typeface="TeX"/>
                <a:ea typeface="Noto Sans CJK SC"/>
              </a:rPr>
              <a:t>)</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000" b="1"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Use</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iterative</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queries</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to</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ask</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for</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the</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node's</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address</a:t>
            </a:r>
            <a:r>
              <a:rPr lang="ru-RU" sz="2000" b="0" strike="noStrike" spc="-1" dirty="0">
                <a:solidFill>
                  <a:srgbClr val="000000"/>
                </a:solidFill>
                <a:uFill>
                  <a:solidFill>
                    <a:srgbClr val="FFFFFF"/>
                  </a:solidFill>
                </a:uFill>
                <a:latin typeface="Arial"/>
                <a:ea typeface="Noto Sans CJK SC"/>
              </a:rPr>
              <a:t> </a:t>
            </a:r>
            <a:r>
              <a:rPr lang="en-US" sz="2000" b="0" strike="noStrike" spc="-1" dirty="0" err="1">
                <a:solidFill>
                  <a:srgbClr val="000000"/>
                </a:solidFill>
                <a:uFill>
                  <a:solidFill>
                    <a:srgbClr val="FFFFFF"/>
                  </a:solidFill>
                </a:uFill>
                <a:latin typeface="Arial"/>
                <a:ea typeface="Noto Sans CJK SC"/>
              </a:rPr>
              <a:t>succ</a:t>
            </a:r>
            <a:r>
              <a:rPr lang="en-US" sz="2000" b="0" strike="noStrike" spc="-1" dirty="0">
                <a:solidFill>
                  <a:srgbClr val="000000"/>
                </a:solidFill>
                <a:uFill>
                  <a:solidFill>
                    <a:srgbClr val="FFFFFF"/>
                  </a:solidFill>
                </a:uFill>
                <a:latin typeface="Arial"/>
                <a:ea typeface="Noto Sans CJK SC"/>
              </a:rPr>
              <a:t>(</a:t>
            </a:r>
            <a:r>
              <a:rPr lang="en-US" sz="2000" b="1" strike="noStrike" spc="-1" dirty="0">
                <a:solidFill>
                  <a:srgbClr val="000000"/>
                </a:solidFill>
                <a:uFill>
                  <a:solidFill>
                    <a:srgbClr val="FFFFFF"/>
                  </a:solidFill>
                </a:uFill>
                <a:latin typeface="TeX"/>
                <a:ea typeface="Noto Sans CJK SC"/>
              </a:rPr>
              <a:t>H(</a:t>
            </a:r>
            <a:r>
              <a:rPr lang="en-US" sz="2000" b="1" i="1" strike="noStrike" spc="-1" dirty="0">
                <a:solidFill>
                  <a:srgbClr val="000000"/>
                </a:solidFill>
                <a:uFill>
                  <a:solidFill>
                    <a:srgbClr val="FFFFFF"/>
                  </a:solidFill>
                </a:uFill>
                <a:latin typeface="TeX"/>
                <a:ea typeface="Noto Sans CJK SC"/>
              </a:rPr>
              <a:t>k</a:t>
            </a:r>
            <a:r>
              <a:rPr lang="en-US" sz="2000" b="1" strike="noStrike" spc="-1" dirty="0">
                <a:solidFill>
                  <a:srgbClr val="000000"/>
                </a:solidFill>
                <a:uFill>
                  <a:solidFill>
                    <a:srgbClr val="FFFFFF"/>
                  </a:solidFill>
                </a:uFill>
                <a:latin typeface="TeX"/>
                <a:ea typeface="Noto Sans CJK SC"/>
              </a:rPr>
              <a:t>)</a:t>
            </a:r>
            <a:r>
              <a:rPr lang="en-US" sz="2000" b="0" strike="noStrike" spc="-1" dirty="0">
                <a:solidFill>
                  <a:srgbClr val="000000"/>
                </a:solidFill>
                <a:uFill>
                  <a:solidFill>
                    <a:srgbClr val="FFFFFF"/>
                  </a:solidFill>
                </a:uFill>
                <a:latin typeface="Arial"/>
                <a:ea typeface="Noto Sans CJK SC"/>
              </a:rPr>
              <a:t>), </a:t>
            </a:r>
            <a:r>
              <a:rPr lang="en-US" sz="2000" spc="-1" dirty="0">
                <a:solidFill>
                  <a:srgbClr val="000000"/>
                </a:solidFill>
                <a:uFill>
                  <a:solidFill>
                    <a:srgbClr val="FFFFFF"/>
                  </a:solidFill>
                </a:uFill>
                <a:latin typeface="Arial"/>
                <a:ea typeface="Noto Sans CJK SC"/>
              </a:rPr>
              <a:t>w</a:t>
            </a:r>
            <a:r>
              <a:rPr lang="ru-RU" sz="2000" b="0" strike="noStrike" spc="-1" dirty="0">
                <a:solidFill>
                  <a:srgbClr val="000000"/>
                </a:solidFill>
                <a:uFill>
                  <a:solidFill>
                    <a:srgbClr val="FFFFFF"/>
                  </a:solidFill>
                </a:uFill>
                <a:latin typeface="Arial"/>
                <a:ea typeface="Noto Sans CJK SC"/>
              </a:rPr>
              <a:t>e </a:t>
            </a:r>
            <a:r>
              <a:rPr lang="ru-RU" sz="2000" b="0" strike="noStrike" spc="-1" dirty="0" err="1">
                <a:solidFill>
                  <a:srgbClr val="000000"/>
                </a:solidFill>
                <a:uFill>
                  <a:solidFill>
                    <a:srgbClr val="FFFFFF"/>
                  </a:solidFill>
                </a:uFill>
                <a:latin typeface="Arial"/>
                <a:ea typeface="Noto Sans CJK SC"/>
              </a:rPr>
              <a:t>wont</a:t>
            </a:r>
            <a:r>
              <a:rPr lang="en-US" sz="2000" b="0" strike="noStrike" spc="-1" dirty="0">
                <a:solidFill>
                  <a:srgbClr val="000000"/>
                </a:solidFill>
                <a:uFill>
                  <a:solidFill>
                    <a:srgbClr val="FFFFFF"/>
                  </a:solidFill>
                </a:uFill>
                <a:latin typeface="Arial"/>
                <a:ea typeface="Noto Sans CJK SC"/>
              </a:rPr>
              <a:t> to</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find</a:t>
            </a:r>
            <a:r>
              <a:rPr lang="ru-RU" sz="2000" b="0" strike="noStrike" spc="-1" dirty="0">
                <a:solidFill>
                  <a:srgbClr val="000000"/>
                </a:solidFill>
                <a:uFill>
                  <a:solidFill>
                    <a:srgbClr val="FFFFFF"/>
                  </a:solidFill>
                </a:uFill>
                <a:latin typeface="Arial"/>
                <a:ea typeface="Noto Sans CJK SC"/>
              </a:rPr>
              <a:t> </a:t>
            </a:r>
            <a:endParaRPr lang="en-US" sz="2400" b="0" strike="noStrike" spc="-1" dirty="0">
              <a:solidFill>
                <a:srgbClr val="000000"/>
              </a:solidFill>
              <a:uFill>
                <a:solidFill>
                  <a:srgbClr val="FFFFFF"/>
                </a:solidFill>
              </a:uFill>
              <a:latin typeface="Times New Roman"/>
            </a:endParaRPr>
          </a:p>
          <a:p>
            <a:pPr marL="457200" lvl="1">
              <a:lnSpc>
                <a:spcPct val="100000"/>
              </a:lnSpc>
            </a:pPr>
            <a:r>
              <a:rPr lang="en-US" sz="1200" b="1" strike="noStrike" spc="-1" dirty="0">
                <a:solidFill>
                  <a:srgbClr val="000000"/>
                </a:solidFill>
                <a:uFill>
                  <a:solidFill>
                    <a:srgbClr val="FFFFFF"/>
                  </a:solidFill>
                </a:uFill>
                <a:latin typeface="Arial"/>
                <a:ea typeface="Noto Sans CJK SC"/>
              </a:rPr>
              <a:t> </a:t>
            </a:r>
            <a:endParaRPr lang="en-US" sz="2400" b="0" strike="noStrike" spc="-1" dirty="0">
              <a:solidFill>
                <a:srgbClr val="000000"/>
              </a:solidFill>
              <a:uFill>
                <a:solidFill>
                  <a:srgbClr val="FFFFFF"/>
                </a:solidFill>
              </a:uFill>
              <a:latin typeface="Times New Roman"/>
            </a:endParaRPr>
          </a:p>
          <a:p>
            <a:pPr marL="457200" lvl="1">
              <a:lnSpc>
                <a:spcPct val="100000"/>
              </a:lnSpc>
            </a:pPr>
            <a:r>
              <a:rPr lang="en-US" sz="1200" b="1" strike="noStrike" spc="-1" dirty="0">
                <a:solidFill>
                  <a:srgbClr val="000000"/>
                </a:solidFill>
                <a:uFill>
                  <a:solidFill>
                    <a:srgbClr val="FFFFFF"/>
                  </a:solidFill>
                </a:uFill>
                <a:latin typeface="Arial"/>
                <a:ea typeface="Noto Sans CJK SC"/>
              </a:rPr>
              <a:t> </a:t>
            </a:r>
            <a:endParaRPr lang="en-US" sz="2400" b="0" strike="noStrike" spc="-1" dirty="0">
              <a:solidFill>
                <a:srgbClr val="000000"/>
              </a:solidFill>
              <a:uFill>
                <a:solidFill>
                  <a:srgbClr val="FFFFFF"/>
                </a:solidFill>
              </a:uFill>
              <a:latin typeface="Times New Roman"/>
            </a:endParaRPr>
          </a:p>
          <a:p>
            <a:pPr>
              <a:lnSpc>
                <a:spcPct val="100000"/>
              </a:lnSpc>
              <a:buClr>
                <a:srgbClr val="330066"/>
              </a:buClr>
              <a:buSzPct val="70000"/>
              <a:buFont typeface="Wingdings" charset="2"/>
              <a:buChar char=""/>
            </a:pPr>
            <a:r>
              <a:rPr lang="ru-RU" sz="2400" b="0" strike="noStrike" spc="-1" dirty="0" err="1">
                <a:solidFill>
                  <a:srgbClr val="000000"/>
                </a:solidFill>
                <a:uFill>
                  <a:solidFill>
                    <a:srgbClr val="FFFFFF"/>
                  </a:solidFill>
                </a:uFill>
                <a:latin typeface="Arial"/>
              </a:rPr>
              <a:t>Example</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Node</a:t>
            </a:r>
            <a:r>
              <a:rPr lang="ru-RU" sz="2000" b="0" strike="noStrike" spc="-1" dirty="0">
                <a:solidFill>
                  <a:srgbClr val="000000"/>
                </a:solidFill>
                <a:uFill>
                  <a:solidFill>
                    <a:srgbClr val="FFFFFF"/>
                  </a:solidFill>
                </a:uFill>
                <a:latin typeface="Arial"/>
                <a:ea typeface="Noto Sans CJK SC"/>
              </a:rPr>
              <a:t> 2 </a:t>
            </a:r>
            <a:r>
              <a:rPr lang="ru-RU" sz="2000" b="0" strike="noStrike" spc="-1" dirty="0" err="1">
                <a:solidFill>
                  <a:srgbClr val="000000"/>
                </a:solidFill>
                <a:uFill>
                  <a:solidFill>
                    <a:srgbClr val="FFFFFF"/>
                  </a:solidFill>
                </a:uFill>
                <a:latin typeface="Arial"/>
                <a:ea typeface="Noto Sans CJK SC"/>
              </a:rPr>
              <a:t>is</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looking</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for</a:t>
            </a:r>
            <a:r>
              <a:rPr lang="en-US" sz="2000" b="1" strike="noStrike" spc="-1" dirty="0">
                <a:solidFill>
                  <a:srgbClr val="000000"/>
                </a:solidFill>
                <a:uFill>
                  <a:solidFill>
                    <a:srgbClr val="FFFFFF"/>
                  </a:solidFill>
                </a:uFill>
                <a:latin typeface="Arial"/>
                <a:ea typeface="Noto Sans CJK SC"/>
              </a:rPr>
              <a:t> </a:t>
            </a:r>
            <a:r>
              <a:rPr lang="en-US" sz="2000" b="1" strike="noStrike" spc="-1" dirty="0">
                <a:solidFill>
                  <a:srgbClr val="000000"/>
                </a:solidFill>
                <a:uFill>
                  <a:solidFill>
                    <a:srgbClr val="FFFFFF"/>
                  </a:solidFill>
                </a:uFill>
                <a:latin typeface="TeX"/>
                <a:ea typeface="Noto Sans CJK SC"/>
              </a:rPr>
              <a:t>”Seif”</a:t>
            </a:r>
            <a:endParaRPr lang="en-US" sz="2400" b="0" strike="noStrike" spc="-1" dirty="0">
              <a:solidFill>
                <a:srgbClr val="000000"/>
              </a:solidFill>
              <a:uFill>
                <a:solidFill>
                  <a:srgbClr val="FFFFFF"/>
                </a:solidFill>
              </a:uFill>
              <a:latin typeface="Times New Roman"/>
            </a:endParaRPr>
          </a:p>
          <a:p>
            <a:pPr marL="457200" lvl="1">
              <a:lnSpc>
                <a:spcPct val="100000"/>
              </a:lnSpc>
            </a:pPr>
            <a:r>
              <a:rPr lang="en-US" sz="1200" b="0" strike="noStrike" spc="-1" dirty="0">
                <a:solidFill>
                  <a:srgbClr val="000000"/>
                </a:solidFill>
                <a:uFill>
                  <a:solidFill>
                    <a:srgbClr val="FFFFFF"/>
                  </a:solidFill>
                </a:uFill>
                <a:latin typeface="Arial"/>
                <a:ea typeface="Noto Sans CJK SC"/>
              </a:rPr>
              <a:t> </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000" b="1" strike="noStrike" spc="-1" dirty="0">
                <a:solidFill>
                  <a:srgbClr val="000000"/>
                </a:solidFill>
                <a:uFill>
                  <a:solidFill>
                    <a:srgbClr val="FFFFFF"/>
                  </a:solidFill>
                </a:uFill>
                <a:latin typeface="TeX"/>
                <a:ea typeface="Noto Sans CJK SC"/>
              </a:rPr>
              <a:t> H(”Seif”)=9</a:t>
            </a:r>
            <a:endParaRPr lang="en-US" sz="2400" b="0" strike="noStrike" spc="-1" dirty="0">
              <a:solidFill>
                <a:srgbClr val="000000"/>
              </a:solidFill>
              <a:uFill>
                <a:solidFill>
                  <a:srgbClr val="FFFFFF"/>
                </a:solidFill>
              </a:uFill>
              <a:latin typeface="Times New Roman"/>
            </a:endParaRPr>
          </a:p>
          <a:p>
            <a:pPr marL="457200" lvl="1">
              <a:lnSpc>
                <a:spcPct val="100000"/>
              </a:lnSpc>
            </a:pPr>
            <a:r>
              <a:rPr lang="en-US" sz="1200" b="1" strike="noStrike" spc="-1" dirty="0">
                <a:solidFill>
                  <a:srgbClr val="000000"/>
                </a:solidFill>
                <a:uFill>
                  <a:solidFill>
                    <a:srgbClr val="FFFFFF"/>
                  </a:solidFill>
                </a:uFill>
                <a:latin typeface="Arial"/>
                <a:ea typeface="Noto Sans CJK SC"/>
              </a:rPr>
              <a:t> </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000" b="1"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Iteratively</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poll</a:t>
            </a:r>
            <a:r>
              <a:rPr lang="en-US" sz="2000" b="0" strike="noStrike" spc="-1" dirty="0">
                <a:solidFill>
                  <a:srgbClr val="000000"/>
                </a:solidFill>
                <a:uFill>
                  <a:solidFill>
                    <a:srgbClr val="FFFFFF"/>
                  </a:solidFill>
                </a:uFill>
                <a:latin typeface="Arial"/>
                <a:ea typeface="Noto Sans CJK SC"/>
              </a:rPr>
              <a:t> nodes 2, 5, 6, 11</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about</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the</a:t>
            </a:r>
            <a:r>
              <a:rPr lang="ru-RU" sz="2000" b="0" strike="noStrike" spc="-1" dirty="0">
                <a:solidFill>
                  <a:srgbClr val="000000"/>
                </a:solidFill>
                <a:uFill>
                  <a:solidFill>
                    <a:srgbClr val="FFFFFF"/>
                  </a:solidFill>
                </a:uFill>
                <a:latin typeface="Arial"/>
                <a:ea typeface="Noto Sans CJK SC"/>
              </a:rPr>
              <a:t> </a:t>
            </a:r>
            <a:br>
              <a:rPr lang="en-US" sz="2000" b="0" strike="noStrike" spc="-1" dirty="0">
                <a:solidFill>
                  <a:srgbClr val="000000"/>
                </a:solidFill>
                <a:uFill>
                  <a:solidFill>
                    <a:srgbClr val="FFFFFF"/>
                  </a:solidFill>
                </a:uFill>
                <a:latin typeface="Arial"/>
                <a:ea typeface="Noto Sans CJK SC"/>
              </a:rPr>
            </a:br>
            <a:r>
              <a:rPr lang="en-US" sz="2000" b="0" strike="noStrike" spc="-1" dirty="0">
                <a:solidFill>
                  <a:srgbClr val="000000"/>
                </a:solidFill>
                <a:uFill>
                  <a:solidFill>
                    <a:srgbClr val="FFFFFF"/>
                  </a:solidFill>
                </a:uFill>
                <a:latin typeface="Arial"/>
                <a:ea typeface="Noto Sans CJK SC"/>
              </a:rPr>
              <a:t>key/value</a:t>
            </a:r>
            <a:r>
              <a:rPr lang="ru-RU" sz="2000" b="0" strike="noStrike" spc="-1" dirty="0">
                <a:solidFill>
                  <a:srgbClr val="000000"/>
                </a:solidFill>
                <a:uFill>
                  <a:solidFill>
                    <a:srgbClr val="FFFFFF"/>
                  </a:solidFill>
                </a:uFill>
                <a:latin typeface="Arial"/>
                <a:ea typeface="Noto Sans CJK SC"/>
              </a:rPr>
              <a:t> </a:t>
            </a:r>
            <a:r>
              <a:rPr lang="en-US" sz="2000" b="0" strike="noStrike" spc="-1" dirty="0">
                <a:solidFill>
                  <a:srgbClr val="000000"/>
                </a:solidFill>
                <a:uFill>
                  <a:solidFill>
                    <a:srgbClr val="FFFFFF"/>
                  </a:solidFill>
                </a:uFill>
                <a:latin typeface="Arial"/>
                <a:ea typeface="Noto Sans CJK SC"/>
              </a:rPr>
              <a:t>with hash</a:t>
            </a:r>
            <a:r>
              <a:rPr lang="ru-RU" sz="2000" b="0" strike="noStrike" spc="-1" dirty="0">
                <a:solidFill>
                  <a:srgbClr val="000000"/>
                </a:solidFill>
                <a:uFill>
                  <a:solidFill>
                    <a:srgbClr val="FFFFFF"/>
                  </a:solidFill>
                </a:uFill>
                <a:latin typeface="Arial"/>
                <a:ea typeface="Noto Sans CJK SC"/>
              </a:rPr>
              <a:t> 9</a:t>
            </a:r>
            <a:endParaRPr lang="en-US" sz="2400" b="0" strike="noStrike" spc="-1" dirty="0">
              <a:solidFill>
                <a:srgbClr val="000000"/>
              </a:solidFill>
              <a:uFill>
                <a:solidFill>
                  <a:srgbClr val="FFFFFF"/>
                </a:solidFill>
              </a:uFill>
              <a:latin typeface="Times New Roman"/>
            </a:endParaRPr>
          </a:p>
          <a:p>
            <a:pPr marL="457200" lvl="1">
              <a:lnSpc>
                <a:spcPct val="100000"/>
              </a:lnSpc>
            </a:pPr>
            <a:r>
              <a:rPr lang="en-US" sz="1200" b="1" strike="noStrike" spc="-1" dirty="0">
                <a:solidFill>
                  <a:srgbClr val="000000"/>
                </a:solidFill>
                <a:uFill>
                  <a:solidFill>
                    <a:srgbClr val="FFFFFF"/>
                  </a:solidFill>
                </a:uFill>
                <a:latin typeface="Arial"/>
                <a:ea typeface="Noto Sans CJK SC"/>
              </a:rPr>
              <a:t> </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000" b="1" strike="noStrike" spc="-1" dirty="0">
                <a:solidFill>
                  <a:srgbClr val="000000"/>
                </a:solidFill>
                <a:uFill>
                  <a:solidFill>
                    <a:srgbClr val="FFFFFF"/>
                  </a:solidFill>
                </a:uFill>
                <a:latin typeface="Arial"/>
                <a:ea typeface="Noto Sans CJK SC"/>
              </a:rPr>
              <a:t> </a:t>
            </a:r>
            <a:r>
              <a:rPr lang="ru-RU" sz="2000" b="0" strike="noStrike" spc="-1" dirty="0">
                <a:solidFill>
                  <a:srgbClr val="000000"/>
                </a:solidFill>
                <a:uFill>
                  <a:solidFill>
                    <a:srgbClr val="FFFFFF"/>
                  </a:solidFill>
                </a:uFill>
                <a:latin typeface="Arial"/>
                <a:ea typeface="Noto Sans CJK SC"/>
              </a:rPr>
              <a:t>11 </a:t>
            </a:r>
            <a:r>
              <a:rPr lang="ru-RU" sz="2000" b="0" strike="noStrike" spc="-1" dirty="0" err="1">
                <a:solidFill>
                  <a:srgbClr val="000000"/>
                </a:solidFill>
                <a:uFill>
                  <a:solidFill>
                    <a:srgbClr val="FFFFFF"/>
                  </a:solidFill>
                </a:uFill>
                <a:latin typeface="Arial"/>
                <a:ea typeface="Noto Sans CJK SC"/>
              </a:rPr>
              <a:t>the</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node</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returns</a:t>
            </a:r>
            <a:r>
              <a:rPr lang="ru-RU" sz="2000" b="0" strike="noStrike" spc="-1" dirty="0">
                <a:solidFill>
                  <a:srgbClr val="000000"/>
                </a:solidFill>
                <a:uFill>
                  <a:solidFill>
                    <a:srgbClr val="FFFFFF"/>
                  </a:solidFill>
                </a:uFill>
                <a:latin typeface="Arial"/>
                <a:ea typeface="Noto Sans CJK SC"/>
              </a:rPr>
              <a:t> a </a:t>
            </a:r>
            <a:r>
              <a:rPr lang="ru-RU" sz="2000" b="0" strike="noStrike" spc="-1" dirty="0" err="1">
                <a:solidFill>
                  <a:srgbClr val="000000"/>
                </a:solidFill>
                <a:uFill>
                  <a:solidFill>
                    <a:srgbClr val="FFFFFF"/>
                  </a:solidFill>
                </a:uFill>
                <a:latin typeface="Arial"/>
                <a:ea typeface="Noto Sans CJK SC"/>
              </a:rPr>
              <a:t>response</a:t>
            </a:r>
            <a:r>
              <a:rPr lang="ru-RU" sz="2000" b="0" strike="noStrike" spc="-1" dirty="0">
                <a:solidFill>
                  <a:srgbClr val="000000"/>
                </a:solidFill>
                <a:uFill>
                  <a:solidFill>
                    <a:srgbClr val="FFFFFF"/>
                  </a:solidFill>
                </a:uFill>
                <a:latin typeface="Arial"/>
                <a:ea typeface="Noto Sans CJK SC"/>
              </a:rPr>
              <a:t> </a:t>
            </a:r>
            <a:r>
              <a:rPr lang="en-US" sz="2000" b="0" strike="noStrike" spc="-1" dirty="0">
                <a:solidFill>
                  <a:srgbClr val="000000"/>
                </a:solidFill>
                <a:uFill>
                  <a:solidFill>
                    <a:srgbClr val="FFFFFF"/>
                  </a:solidFill>
                </a:uFill>
                <a:latin typeface="Arial"/>
                <a:ea typeface="Noto Sans CJK SC"/>
              </a:rPr>
              <a:t>Stockholm</a:t>
            </a:r>
            <a:endParaRPr lang="en-US" sz="2400" b="0" strike="noStrike" spc="-1" dirty="0">
              <a:solidFill>
                <a:srgbClr val="000000"/>
              </a:solidFill>
              <a:uFill>
                <a:solidFill>
                  <a:srgbClr val="FFFFFF"/>
                </a:solidFill>
              </a:uFill>
              <a:latin typeface="Times New Roman"/>
            </a:endParaRPr>
          </a:p>
        </p:txBody>
      </p:sp>
      <p:sp>
        <p:nvSpPr>
          <p:cNvPr id="613" name="Line 4"/>
          <p:cNvSpPr/>
          <p:nvPr/>
        </p:nvSpPr>
        <p:spPr>
          <a:xfrm flipV="1">
            <a:off x="6645240" y="3534840"/>
            <a:ext cx="520560" cy="398520"/>
          </a:xfrm>
          <a:prstGeom prst="line">
            <a:avLst/>
          </a:prstGeom>
          <a:ln w="9360">
            <a:solidFill>
              <a:srgbClr val="333333"/>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614" name="CustomShape 5"/>
          <p:cNvSpPr/>
          <p:nvPr/>
        </p:nvSpPr>
        <p:spPr>
          <a:xfrm>
            <a:off x="8116920" y="367704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2</a:t>
            </a:r>
            <a:endParaRPr lang="en-US" sz="2400" b="0" strike="noStrike" spc="-1">
              <a:solidFill>
                <a:srgbClr val="000000"/>
              </a:solidFill>
              <a:uFill>
                <a:solidFill>
                  <a:srgbClr val="FFFFFF"/>
                </a:solidFill>
              </a:uFill>
              <a:latin typeface="Times New Roman"/>
            </a:endParaRPr>
          </a:p>
        </p:txBody>
      </p:sp>
      <p:sp>
        <p:nvSpPr>
          <p:cNvPr id="615" name="CustomShape 6"/>
          <p:cNvSpPr/>
          <p:nvPr/>
        </p:nvSpPr>
        <p:spPr>
          <a:xfrm>
            <a:off x="5735520" y="5290200"/>
            <a:ext cx="42876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11</a:t>
            </a:r>
            <a:endParaRPr lang="en-US" sz="2400" b="0" strike="noStrike" spc="-1">
              <a:solidFill>
                <a:srgbClr val="000000"/>
              </a:solidFill>
              <a:uFill>
                <a:solidFill>
                  <a:srgbClr val="FFFFFF"/>
                </a:solidFill>
              </a:uFill>
              <a:latin typeface="Times New Roman"/>
            </a:endParaRPr>
          </a:p>
        </p:txBody>
      </p:sp>
      <p:sp>
        <p:nvSpPr>
          <p:cNvPr id="616" name="CustomShape 7"/>
          <p:cNvSpPr/>
          <p:nvPr/>
        </p:nvSpPr>
        <p:spPr>
          <a:xfrm>
            <a:off x="8094600" y="56901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6</a:t>
            </a:r>
            <a:endParaRPr lang="en-US" sz="2400" b="0" strike="noStrike" spc="-1">
              <a:solidFill>
                <a:srgbClr val="000000"/>
              </a:solidFill>
              <a:uFill>
                <a:solidFill>
                  <a:srgbClr val="FFFFFF"/>
                </a:solidFill>
              </a:uFill>
              <a:latin typeface="Times New Roman"/>
            </a:endParaRPr>
          </a:p>
        </p:txBody>
      </p:sp>
      <p:sp>
        <p:nvSpPr>
          <p:cNvPr id="617" name="CustomShape 8"/>
          <p:cNvSpPr/>
          <p:nvPr/>
        </p:nvSpPr>
        <p:spPr>
          <a:xfrm>
            <a:off x="8418600" y="527904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5</a:t>
            </a:r>
            <a:endParaRPr lang="en-US" sz="2400" b="0" strike="noStrike" spc="-1">
              <a:solidFill>
                <a:srgbClr val="000000"/>
              </a:solidFill>
              <a:uFill>
                <a:solidFill>
                  <a:srgbClr val="FFFFFF"/>
                </a:solidFill>
              </a:uFill>
              <a:latin typeface="Times New Roman"/>
            </a:endParaRPr>
          </a:p>
        </p:txBody>
      </p:sp>
      <p:sp>
        <p:nvSpPr>
          <p:cNvPr id="618" name="CustomShape 9"/>
          <p:cNvSpPr/>
          <p:nvPr/>
        </p:nvSpPr>
        <p:spPr>
          <a:xfrm>
            <a:off x="6000840" y="3497400"/>
            <a:ext cx="2555640" cy="2557440"/>
          </a:xfrm>
          <a:prstGeom prst="ellipse">
            <a:avLst/>
          </a:prstGeom>
          <a:noFill/>
          <a:ln w="19080">
            <a:solidFill>
              <a:srgbClr val="000000"/>
            </a:solidFill>
            <a:miter/>
          </a:ln>
        </p:spPr>
        <p:style>
          <a:lnRef idx="0">
            <a:scrgbClr r="0" g="0" b="0"/>
          </a:lnRef>
          <a:fillRef idx="0">
            <a:scrgbClr r="0" g="0" b="0"/>
          </a:fillRef>
          <a:effectRef idx="0">
            <a:scrgbClr r="0" g="0" b="0"/>
          </a:effectRef>
          <a:fontRef idx="minor"/>
        </p:style>
      </p:sp>
      <p:sp>
        <p:nvSpPr>
          <p:cNvPr id="619" name="CustomShape 10"/>
          <p:cNvSpPr/>
          <p:nvPr/>
        </p:nvSpPr>
        <p:spPr>
          <a:xfrm>
            <a:off x="7232760" y="6008760"/>
            <a:ext cx="9180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20" name="CustomShape 11"/>
          <p:cNvSpPr/>
          <p:nvPr/>
        </p:nvSpPr>
        <p:spPr>
          <a:xfrm>
            <a:off x="7232760" y="3451320"/>
            <a:ext cx="9180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21" name="CustomShape 12"/>
          <p:cNvSpPr/>
          <p:nvPr/>
        </p:nvSpPr>
        <p:spPr>
          <a:xfrm>
            <a:off x="5952960" y="4729320"/>
            <a:ext cx="9396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22" name="CustomShape 13"/>
          <p:cNvSpPr/>
          <p:nvPr/>
        </p:nvSpPr>
        <p:spPr>
          <a:xfrm>
            <a:off x="8510760" y="4729320"/>
            <a:ext cx="9360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23" name="CustomShape 14"/>
          <p:cNvSpPr/>
          <p:nvPr/>
        </p:nvSpPr>
        <p:spPr>
          <a:xfrm>
            <a:off x="6332400" y="5629320"/>
            <a:ext cx="9396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24" name="CustomShape 15"/>
          <p:cNvSpPr/>
          <p:nvPr/>
        </p:nvSpPr>
        <p:spPr>
          <a:xfrm>
            <a:off x="8132760" y="5629320"/>
            <a:ext cx="9216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25" name="CustomShape 16"/>
          <p:cNvSpPr/>
          <p:nvPr/>
        </p:nvSpPr>
        <p:spPr>
          <a:xfrm>
            <a:off x="6332400" y="3828960"/>
            <a:ext cx="93960" cy="954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26" name="CustomShape 17"/>
          <p:cNvSpPr/>
          <p:nvPr/>
        </p:nvSpPr>
        <p:spPr>
          <a:xfrm>
            <a:off x="8132760" y="3828960"/>
            <a:ext cx="92160" cy="954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27" name="CustomShape 18"/>
          <p:cNvSpPr/>
          <p:nvPr/>
        </p:nvSpPr>
        <p:spPr>
          <a:xfrm>
            <a:off x="6759720" y="5915160"/>
            <a:ext cx="91800" cy="918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28" name="CustomShape 19"/>
          <p:cNvSpPr/>
          <p:nvPr/>
        </p:nvSpPr>
        <p:spPr>
          <a:xfrm>
            <a:off x="6759720" y="3544920"/>
            <a:ext cx="9180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29" name="CustomShape 20"/>
          <p:cNvSpPr/>
          <p:nvPr/>
        </p:nvSpPr>
        <p:spPr>
          <a:xfrm>
            <a:off x="7707240" y="5915160"/>
            <a:ext cx="90720" cy="918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30" name="CustomShape 21"/>
          <p:cNvSpPr/>
          <p:nvPr/>
        </p:nvSpPr>
        <p:spPr>
          <a:xfrm>
            <a:off x="7707240" y="3544920"/>
            <a:ext cx="9072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31" name="CustomShape 22"/>
          <p:cNvSpPr/>
          <p:nvPr/>
        </p:nvSpPr>
        <p:spPr>
          <a:xfrm>
            <a:off x="6048360" y="5251320"/>
            <a:ext cx="921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32" name="CustomShape 23"/>
          <p:cNvSpPr/>
          <p:nvPr/>
        </p:nvSpPr>
        <p:spPr>
          <a:xfrm>
            <a:off x="8418600" y="5251320"/>
            <a:ext cx="903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33" name="CustomShape 24"/>
          <p:cNvSpPr/>
          <p:nvPr/>
        </p:nvSpPr>
        <p:spPr>
          <a:xfrm>
            <a:off x="6048360" y="4208400"/>
            <a:ext cx="921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34" name="CustomShape 25"/>
          <p:cNvSpPr/>
          <p:nvPr/>
        </p:nvSpPr>
        <p:spPr>
          <a:xfrm>
            <a:off x="8418600" y="4208400"/>
            <a:ext cx="903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35" name="CustomShape 26"/>
          <p:cNvSpPr/>
          <p:nvPr/>
        </p:nvSpPr>
        <p:spPr>
          <a:xfrm>
            <a:off x="7059600" y="321372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0</a:t>
            </a:r>
            <a:endParaRPr lang="en-US" sz="2400" b="0" strike="noStrike" spc="-1">
              <a:solidFill>
                <a:srgbClr val="000000"/>
              </a:solidFill>
              <a:uFill>
                <a:solidFill>
                  <a:srgbClr val="FFFFFF"/>
                </a:solidFill>
              </a:uFill>
              <a:latin typeface="Times New Roman"/>
            </a:endParaRPr>
          </a:p>
        </p:txBody>
      </p:sp>
      <p:sp>
        <p:nvSpPr>
          <p:cNvPr id="636" name="CustomShape 27"/>
          <p:cNvSpPr/>
          <p:nvPr/>
        </p:nvSpPr>
        <p:spPr>
          <a:xfrm>
            <a:off x="7662960" y="335160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a:t>
            </a:r>
            <a:endParaRPr lang="en-US" sz="2400" b="0" strike="noStrike" spc="-1">
              <a:solidFill>
                <a:srgbClr val="000000"/>
              </a:solidFill>
              <a:uFill>
                <a:solidFill>
                  <a:srgbClr val="FFFFFF"/>
                </a:solidFill>
              </a:uFill>
              <a:latin typeface="Times New Roman"/>
            </a:endParaRPr>
          </a:p>
        </p:txBody>
      </p:sp>
      <p:sp>
        <p:nvSpPr>
          <p:cNvPr id="637" name="CustomShape 28"/>
          <p:cNvSpPr/>
          <p:nvPr/>
        </p:nvSpPr>
        <p:spPr>
          <a:xfrm>
            <a:off x="8440560" y="4132800"/>
            <a:ext cx="43056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3</a:t>
            </a:r>
            <a:endParaRPr lang="en-US" sz="2400" b="0" strike="noStrike" spc="-1">
              <a:solidFill>
                <a:srgbClr val="000000"/>
              </a:solidFill>
              <a:uFill>
                <a:solidFill>
                  <a:srgbClr val="FFFFFF"/>
                </a:solidFill>
              </a:uFill>
              <a:latin typeface="Times New Roman"/>
            </a:endParaRPr>
          </a:p>
        </p:txBody>
      </p:sp>
      <p:sp>
        <p:nvSpPr>
          <p:cNvPr id="638" name="CustomShape 29"/>
          <p:cNvSpPr/>
          <p:nvPr/>
        </p:nvSpPr>
        <p:spPr>
          <a:xfrm>
            <a:off x="8528040" y="465984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4</a:t>
            </a:r>
            <a:endParaRPr lang="en-US" sz="2400" b="0" strike="noStrike" spc="-1">
              <a:solidFill>
                <a:srgbClr val="000000"/>
              </a:solidFill>
              <a:uFill>
                <a:solidFill>
                  <a:srgbClr val="FFFFFF"/>
                </a:solidFill>
              </a:uFill>
              <a:latin typeface="Times New Roman"/>
            </a:endParaRPr>
          </a:p>
        </p:txBody>
      </p:sp>
      <p:sp>
        <p:nvSpPr>
          <p:cNvPr id="639" name="CustomShape 30"/>
          <p:cNvSpPr/>
          <p:nvPr/>
        </p:nvSpPr>
        <p:spPr>
          <a:xfrm>
            <a:off x="7662960" y="595692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7</a:t>
            </a:r>
            <a:endParaRPr lang="en-US" sz="2400" b="0" strike="noStrike" spc="-1">
              <a:solidFill>
                <a:srgbClr val="000000"/>
              </a:solidFill>
              <a:uFill>
                <a:solidFill>
                  <a:srgbClr val="FFFFFF"/>
                </a:solidFill>
              </a:uFill>
              <a:latin typeface="Times New Roman"/>
            </a:endParaRPr>
          </a:p>
        </p:txBody>
      </p:sp>
      <p:sp>
        <p:nvSpPr>
          <p:cNvPr id="640" name="CustomShape 31"/>
          <p:cNvSpPr/>
          <p:nvPr/>
        </p:nvSpPr>
        <p:spPr>
          <a:xfrm>
            <a:off x="7088040" y="6131520"/>
            <a:ext cx="4320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8</a:t>
            </a:r>
            <a:endParaRPr lang="en-US" sz="2400" b="0" strike="noStrike" spc="-1">
              <a:solidFill>
                <a:srgbClr val="000000"/>
              </a:solidFill>
              <a:uFill>
                <a:solidFill>
                  <a:srgbClr val="FFFFFF"/>
                </a:solidFill>
              </a:uFill>
              <a:latin typeface="Times New Roman"/>
            </a:endParaRPr>
          </a:p>
        </p:txBody>
      </p:sp>
      <p:sp>
        <p:nvSpPr>
          <p:cNvPr id="641" name="CustomShape 32"/>
          <p:cNvSpPr/>
          <p:nvPr/>
        </p:nvSpPr>
        <p:spPr>
          <a:xfrm>
            <a:off x="6523200" y="603468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9</a:t>
            </a:r>
            <a:endParaRPr lang="en-US" sz="2400" b="0" strike="noStrike" spc="-1">
              <a:solidFill>
                <a:srgbClr val="000000"/>
              </a:solidFill>
              <a:uFill>
                <a:solidFill>
                  <a:srgbClr val="FFFFFF"/>
                </a:solidFill>
              </a:uFill>
              <a:latin typeface="Times New Roman"/>
            </a:endParaRPr>
          </a:p>
        </p:txBody>
      </p:sp>
      <p:sp>
        <p:nvSpPr>
          <p:cNvPr id="642" name="CustomShape 33"/>
          <p:cNvSpPr/>
          <p:nvPr/>
        </p:nvSpPr>
        <p:spPr>
          <a:xfrm>
            <a:off x="6080040" y="575208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10</a:t>
            </a:r>
            <a:endParaRPr lang="en-US" sz="2400" b="0" strike="noStrike" spc="-1">
              <a:solidFill>
                <a:srgbClr val="000000"/>
              </a:solidFill>
              <a:uFill>
                <a:solidFill>
                  <a:srgbClr val="FFFFFF"/>
                </a:solidFill>
              </a:uFill>
              <a:latin typeface="Times New Roman"/>
            </a:endParaRPr>
          </a:p>
        </p:txBody>
      </p:sp>
      <p:sp>
        <p:nvSpPr>
          <p:cNvPr id="643" name="CustomShape 34"/>
          <p:cNvSpPr/>
          <p:nvPr/>
        </p:nvSpPr>
        <p:spPr>
          <a:xfrm>
            <a:off x="6448320" y="330552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15</a:t>
            </a:r>
            <a:endParaRPr lang="en-US" sz="2400" b="0" strike="noStrike" spc="-1">
              <a:solidFill>
                <a:srgbClr val="000000"/>
              </a:solidFill>
              <a:uFill>
                <a:solidFill>
                  <a:srgbClr val="FFFFFF"/>
                </a:solidFill>
              </a:uFill>
              <a:latin typeface="Times New Roman"/>
            </a:endParaRPr>
          </a:p>
        </p:txBody>
      </p:sp>
      <p:sp>
        <p:nvSpPr>
          <p:cNvPr id="644" name="CustomShape 35"/>
          <p:cNvSpPr/>
          <p:nvPr/>
        </p:nvSpPr>
        <p:spPr>
          <a:xfrm>
            <a:off x="6005520" y="36183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14</a:t>
            </a:r>
            <a:endParaRPr lang="en-US" sz="2400" b="0" strike="noStrike" spc="-1">
              <a:solidFill>
                <a:srgbClr val="000000"/>
              </a:solidFill>
              <a:uFill>
                <a:solidFill>
                  <a:srgbClr val="FFFFFF"/>
                </a:solidFill>
              </a:uFill>
              <a:latin typeface="Times New Roman"/>
            </a:endParaRPr>
          </a:p>
        </p:txBody>
      </p:sp>
      <p:sp>
        <p:nvSpPr>
          <p:cNvPr id="645" name="CustomShape 36"/>
          <p:cNvSpPr/>
          <p:nvPr/>
        </p:nvSpPr>
        <p:spPr>
          <a:xfrm>
            <a:off x="5691240" y="40611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13</a:t>
            </a:r>
            <a:endParaRPr lang="en-US" sz="2400" b="0" strike="noStrike" spc="-1">
              <a:solidFill>
                <a:srgbClr val="000000"/>
              </a:solidFill>
              <a:uFill>
                <a:solidFill>
                  <a:srgbClr val="FFFFFF"/>
                </a:solidFill>
              </a:uFill>
              <a:latin typeface="Times New Roman"/>
            </a:endParaRPr>
          </a:p>
        </p:txBody>
      </p:sp>
      <p:sp>
        <p:nvSpPr>
          <p:cNvPr id="646" name="CustomShape 37"/>
          <p:cNvSpPr/>
          <p:nvPr/>
        </p:nvSpPr>
        <p:spPr>
          <a:xfrm>
            <a:off x="5581800" y="46551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12</a:t>
            </a:r>
            <a:endParaRPr lang="en-US" sz="2400" b="0" strike="noStrike" spc="-1">
              <a:solidFill>
                <a:srgbClr val="000000"/>
              </a:solidFill>
              <a:uFill>
                <a:solidFill>
                  <a:srgbClr val="FFFFFF"/>
                </a:solidFill>
              </a:uFill>
              <a:latin typeface="Times New Roman"/>
            </a:endParaRPr>
          </a:p>
        </p:txBody>
      </p:sp>
      <p:sp>
        <p:nvSpPr>
          <p:cNvPr id="647" name="Line 38"/>
          <p:cNvSpPr/>
          <p:nvPr/>
        </p:nvSpPr>
        <p:spPr>
          <a:xfrm flipV="1">
            <a:off x="6300720" y="3570120"/>
            <a:ext cx="936720" cy="1121040"/>
          </a:xfrm>
          <a:prstGeom prst="line">
            <a:avLst/>
          </a:prstGeom>
          <a:ln w="9360">
            <a:solidFill>
              <a:srgbClr val="333333"/>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648" name="Line 39"/>
          <p:cNvSpPr/>
          <p:nvPr/>
        </p:nvSpPr>
        <p:spPr>
          <a:xfrm flipV="1">
            <a:off x="8029440" y="3895560"/>
            <a:ext cx="144720" cy="74880"/>
          </a:xfrm>
          <a:prstGeom prst="line">
            <a:avLst/>
          </a:prstGeom>
          <a:ln w="9360">
            <a:solidFill>
              <a:srgbClr val="333333"/>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649" name="Line 40"/>
          <p:cNvSpPr/>
          <p:nvPr/>
        </p:nvSpPr>
        <p:spPr>
          <a:xfrm>
            <a:off x="8350200" y="4897440"/>
            <a:ext cx="50760" cy="357120"/>
          </a:xfrm>
          <a:prstGeom prst="line">
            <a:avLst/>
          </a:prstGeom>
          <a:ln w="9360">
            <a:solidFill>
              <a:srgbClr val="333333"/>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650" name="Line 41"/>
          <p:cNvSpPr/>
          <p:nvPr/>
        </p:nvSpPr>
        <p:spPr>
          <a:xfrm flipH="1" flipV="1">
            <a:off x="6227640" y="5335200"/>
            <a:ext cx="586080" cy="320760"/>
          </a:xfrm>
          <a:prstGeom prst="line">
            <a:avLst/>
          </a:prstGeom>
          <a:ln w="9360">
            <a:solidFill>
              <a:srgbClr val="333333"/>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651" name="CustomShape 42"/>
          <p:cNvSpPr/>
          <p:nvPr/>
        </p:nvSpPr>
        <p:spPr>
          <a:xfrm>
            <a:off x="5580000" y="3394080"/>
            <a:ext cx="1614600" cy="1942920"/>
          </a:xfrm>
          <a:custGeom>
            <a:avLst/>
            <a:gdLst/>
            <a:ahLst/>
            <a:cxnLst/>
            <a:rect l="l" t="t" r="r" b="b"/>
            <a:pathLst>
              <a:path w="1017" h="1224">
                <a:moveTo>
                  <a:pt x="318" y="1224"/>
                </a:moveTo>
                <a:cubicBezTo>
                  <a:pt x="284" y="1053"/>
                  <a:pt x="0" y="392"/>
                  <a:pt x="116" y="196"/>
                </a:cubicBezTo>
                <a:cubicBezTo>
                  <a:pt x="232" y="0"/>
                  <a:pt x="829" y="78"/>
                  <a:pt x="1017" y="47"/>
                </a:cubicBez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652" name="CustomShape 43"/>
          <p:cNvSpPr/>
          <p:nvPr/>
        </p:nvSpPr>
        <p:spPr>
          <a:xfrm>
            <a:off x="7308720" y="3287880"/>
            <a:ext cx="854280" cy="493560"/>
          </a:xfrm>
          <a:custGeom>
            <a:avLst/>
            <a:gdLst/>
            <a:ahLst/>
            <a:cxnLst/>
            <a:rect l="l" t="t" r="r" b="b"/>
            <a:pathLst>
              <a:path w="538" h="311">
                <a:moveTo>
                  <a:pt x="0" y="112"/>
                </a:moveTo>
                <a:cubicBezTo>
                  <a:pt x="65" y="99"/>
                  <a:pt x="300" y="0"/>
                  <a:pt x="389" y="33"/>
                </a:cubicBezTo>
                <a:cubicBezTo>
                  <a:pt x="478" y="66"/>
                  <a:pt x="507" y="253"/>
                  <a:pt x="538" y="311"/>
                </a:cubicBez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653" name="CustomShape 44"/>
          <p:cNvSpPr/>
          <p:nvPr/>
        </p:nvSpPr>
        <p:spPr>
          <a:xfrm>
            <a:off x="8174160" y="3897360"/>
            <a:ext cx="941400" cy="1346040"/>
          </a:xfrm>
          <a:custGeom>
            <a:avLst/>
            <a:gdLst/>
            <a:ahLst/>
            <a:cxnLst/>
            <a:rect l="l" t="t" r="r" b="b"/>
            <a:pathLst>
              <a:path w="593" h="848">
                <a:moveTo>
                  <a:pt x="0" y="0"/>
                </a:moveTo>
                <a:cubicBezTo>
                  <a:pt x="92" y="53"/>
                  <a:pt x="517" y="179"/>
                  <a:pt x="555" y="320"/>
                </a:cubicBezTo>
                <a:cubicBezTo>
                  <a:pt x="593" y="461"/>
                  <a:pt x="298" y="738"/>
                  <a:pt x="230" y="848"/>
                </a:cubicBez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654" name="CustomShape 45"/>
          <p:cNvSpPr/>
          <p:nvPr/>
        </p:nvSpPr>
        <p:spPr>
          <a:xfrm>
            <a:off x="8317080" y="5337000"/>
            <a:ext cx="353880" cy="317520"/>
          </a:xfrm>
          <a:custGeom>
            <a:avLst/>
            <a:gdLst/>
            <a:ahLst/>
            <a:cxnLst/>
            <a:rect l="l" t="t" r="r" b="b"/>
            <a:pathLst>
              <a:path w="222" h="227">
                <a:moveTo>
                  <a:pt x="91" y="0"/>
                </a:moveTo>
                <a:cubicBezTo>
                  <a:pt x="110" y="29"/>
                  <a:pt x="222" y="134"/>
                  <a:pt x="207" y="172"/>
                </a:cubicBezTo>
                <a:cubicBezTo>
                  <a:pt x="192" y="210"/>
                  <a:pt x="43" y="216"/>
                  <a:pt x="0" y="227"/>
                </a:cubicBez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655" name="CustomShape 46"/>
          <p:cNvSpPr/>
          <p:nvPr/>
        </p:nvSpPr>
        <p:spPr>
          <a:xfrm>
            <a:off x="6053040" y="5396040"/>
            <a:ext cx="2121120" cy="968400"/>
          </a:xfrm>
          <a:custGeom>
            <a:avLst/>
            <a:gdLst/>
            <a:ahLst/>
            <a:cxnLst/>
            <a:rect l="l" t="t" r="r" b="b"/>
            <a:pathLst>
              <a:path w="1336" h="610">
                <a:moveTo>
                  <a:pt x="1336" y="191"/>
                </a:moveTo>
                <a:cubicBezTo>
                  <a:pt x="1299" y="248"/>
                  <a:pt x="1242" y="469"/>
                  <a:pt x="1112" y="535"/>
                </a:cubicBezTo>
                <a:cubicBezTo>
                  <a:pt x="982" y="601"/>
                  <a:pt x="726" y="610"/>
                  <a:pt x="556" y="589"/>
                </a:cubicBezTo>
                <a:cubicBezTo>
                  <a:pt x="386" y="568"/>
                  <a:pt x="178" y="504"/>
                  <a:pt x="89" y="406"/>
                </a:cubicBezTo>
                <a:cubicBezTo>
                  <a:pt x="0" y="308"/>
                  <a:pt x="36" y="85"/>
                  <a:pt x="22" y="0"/>
                </a:cubicBezTo>
              </a:path>
            </a:pathLst>
          </a:custGeom>
          <a:noFill/>
          <a:ln w="19080">
            <a:solidFill>
              <a:srgbClr val="000000"/>
            </a:solidFill>
            <a:round/>
            <a:tailEnd type="triangle" w="med" len="med"/>
          </a:ln>
        </p:spPr>
        <p:style>
          <a:lnRef idx="0">
            <a:scrgbClr r="0" g="0" b="0"/>
          </a:lnRef>
          <a:fillRef idx="0">
            <a:scrgbClr r="0" g="0" b="0"/>
          </a:fillRef>
          <a:effectRef idx="0">
            <a:scrgbClr r="0" g="0" b="0"/>
          </a:effectRef>
          <a:fontRef idx="minor"/>
        </p:style>
      </p:sp>
      <p:sp>
        <p:nvSpPr>
          <p:cNvPr id="656" name="CustomShape 47"/>
          <p:cNvSpPr/>
          <p:nvPr/>
        </p:nvSpPr>
        <p:spPr>
          <a:xfrm>
            <a:off x="7223040" y="3435480"/>
            <a:ext cx="112680" cy="11268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657" name="CustomShape 48"/>
          <p:cNvSpPr/>
          <p:nvPr/>
        </p:nvSpPr>
        <p:spPr>
          <a:xfrm>
            <a:off x="8263080" y="4689360"/>
            <a:ext cx="161640" cy="216000"/>
          </a:xfrm>
          <a:prstGeom prst="foldedCorner">
            <a:avLst>
              <a:gd name="adj" fmla="val 10800"/>
            </a:avLst>
          </a:prstGeom>
          <a:solidFill>
            <a:srgbClr val="FFFF00">
              <a:alpha val="30000"/>
            </a:srgbClr>
          </a:solidFill>
          <a:ln w="9360">
            <a:solidFill>
              <a:srgbClr val="333333"/>
            </a:solidFill>
            <a:miter/>
          </a:ln>
        </p:spPr>
        <p:style>
          <a:lnRef idx="0">
            <a:scrgbClr r="0" g="0" b="0"/>
          </a:lnRef>
          <a:fillRef idx="0">
            <a:scrgbClr r="0" g="0" b="0"/>
          </a:fillRef>
          <a:effectRef idx="0">
            <a:scrgbClr r="0" g="0" b="0"/>
          </a:effectRef>
          <a:fontRef idx="minor"/>
        </p:style>
      </p:sp>
      <p:sp>
        <p:nvSpPr>
          <p:cNvPr id="658" name="CustomShape 49"/>
          <p:cNvSpPr/>
          <p:nvPr/>
        </p:nvSpPr>
        <p:spPr>
          <a:xfrm>
            <a:off x="6161040" y="4689360"/>
            <a:ext cx="162000" cy="216000"/>
          </a:xfrm>
          <a:prstGeom prst="foldedCorner">
            <a:avLst>
              <a:gd name="adj" fmla="val 10800"/>
            </a:avLst>
          </a:prstGeom>
          <a:solidFill>
            <a:srgbClr val="FFFF00">
              <a:alpha val="30000"/>
            </a:srgbClr>
          </a:solidFill>
          <a:ln w="9360">
            <a:solidFill>
              <a:srgbClr val="333333"/>
            </a:solidFill>
            <a:miter/>
          </a:ln>
        </p:spPr>
        <p:style>
          <a:lnRef idx="0">
            <a:scrgbClr r="0" g="0" b="0"/>
          </a:lnRef>
          <a:fillRef idx="0">
            <a:scrgbClr r="0" g="0" b="0"/>
          </a:fillRef>
          <a:effectRef idx="0">
            <a:scrgbClr r="0" g="0" b="0"/>
          </a:effectRef>
          <a:fontRef idx="minor"/>
        </p:style>
      </p:sp>
      <p:sp>
        <p:nvSpPr>
          <p:cNvPr id="659" name="CustomShape 50"/>
          <p:cNvSpPr/>
          <p:nvPr/>
        </p:nvSpPr>
        <p:spPr>
          <a:xfrm>
            <a:off x="6489720" y="3951360"/>
            <a:ext cx="162000" cy="216000"/>
          </a:xfrm>
          <a:prstGeom prst="foldedCorner">
            <a:avLst>
              <a:gd name="adj" fmla="val 10800"/>
            </a:avLst>
          </a:prstGeom>
          <a:solidFill>
            <a:srgbClr val="FFFF00">
              <a:alpha val="30000"/>
            </a:srgbClr>
          </a:solidFill>
          <a:ln w="9360">
            <a:solidFill>
              <a:srgbClr val="333333"/>
            </a:solidFill>
            <a:miter/>
          </a:ln>
        </p:spPr>
        <p:style>
          <a:lnRef idx="0">
            <a:scrgbClr r="0" g="0" b="0"/>
          </a:lnRef>
          <a:fillRef idx="0">
            <a:scrgbClr r="0" g="0" b="0"/>
          </a:fillRef>
          <a:effectRef idx="0">
            <a:scrgbClr r="0" g="0" b="0"/>
          </a:effectRef>
          <a:fontRef idx="minor"/>
        </p:style>
      </p:sp>
      <p:sp>
        <p:nvSpPr>
          <p:cNvPr id="660" name="CustomShape 51"/>
          <p:cNvSpPr/>
          <p:nvPr/>
        </p:nvSpPr>
        <p:spPr>
          <a:xfrm>
            <a:off x="6821640" y="5581800"/>
            <a:ext cx="161640" cy="215640"/>
          </a:xfrm>
          <a:prstGeom prst="foldedCorner">
            <a:avLst>
              <a:gd name="adj" fmla="val 10800"/>
            </a:avLst>
          </a:prstGeom>
          <a:solidFill>
            <a:srgbClr val="FFFF00">
              <a:alpha val="30000"/>
            </a:srgbClr>
          </a:solidFill>
          <a:ln w="9360">
            <a:solidFill>
              <a:srgbClr val="333333"/>
            </a:solidFill>
            <a:miter/>
          </a:ln>
        </p:spPr>
        <p:style>
          <a:lnRef idx="0">
            <a:scrgbClr r="0" g="0" b="0"/>
          </a:lnRef>
          <a:fillRef idx="0">
            <a:scrgbClr r="0" g="0" b="0"/>
          </a:fillRef>
          <a:effectRef idx="0">
            <a:scrgbClr r="0" g="0" b="0"/>
          </a:effectRef>
          <a:fontRef idx="minor"/>
        </p:style>
      </p:sp>
      <p:sp>
        <p:nvSpPr>
          <p:cNvPr id="661" name="CustomShape 52"/>
          <p:cNvSpPr/>
          <p:nvPr/>
        </p:nvSpPr>
        <p:spPr>
          <a:xfrm>
            <a:off x="7907400" y="3957480"/>
            <a:ext cx="162000" cy="216000"/>
          </a:xfrm>
          <a:prstGeom prst="foldedCorner">
            <a:avLst>
              <a:gd name="adj" fmla="val 10800"/>
            </a:avLst>
          </a:prstGeom>
          <a:solidFill>
            <a:srgbClr val="FFFF00">
              <a:alpha val="30000"/>
            </a:srgbClr>
          </a:solidFill>
          <a:ln w="9360">
            <a:solidFill>
              <a:srgbClr val="333333"/>
            </a:solidFill>
            <a:miter/>
          </a:ln>
        </p:spPr>
        <p:style>
          <a:lnRef idx="0">
            <a:scrgbClr r="0" g="0" b="0"/>
          </a:lnRef>
          <a:fillRef idx="0">
            <a:scrgbClr r="0" g="0" b="0"/>
          </a:fillRef>
          <a:effectRef idx="0">
            <a:scrgbClr r="0" g="0" b="0"/>
          </a:effectRef>
          <a:fontRef idx="minor"/>
        </p:style>
      </p:sp>
      <p:graphicFrame>
        <p:nvGraphicFramePr>
          <p:cNvPr id="662" name="Table 53"/>
          <p:cNvGraphicFramePr/>
          <p:nvPr/>
        </p:nvGraphicFramePr>
        <p:xfrm>
          <a:off x="6342120" y="1500120"/>
          <a:ext cx="2231640" cy="1715760"/>
        </p:xfrm>
        <a:graphic>
          <a:graphicData uri="http://schemas.openxmlformats.org/drawingml/2006/table">
            <a:tbl>
              <a:tblPr/>
              <a:tblGrid>
                <a:gridCol w="935280">
                  <a:extLst>
                    <a:ext uri="{9D8B030D-6E8A-4147-A177-3AD203B41FA5}">
                      <a16:colId xmlns:a16="http://schemas.microsoft.com/office/drawing/2014/main" val="20000"/>
                    </a:ext>
                  </a:extLst>
                </a:gridCol>
                <a:gridCol w="1296360">
                  <a:extLst>
                    <a:ext uri="{9D8B030D-6E8A-4147-A177-3AD203B41FA5}">
                      <a16:colId xmlns:a16="http://schemas.microsoft.com/office/drawing/2014/main" val="20001"/>
                    </a:ext>
                  </a:extLst>
                </a:gridCol>
              </a:tblGrid>
              <a:tr h="281160">
                <a:tc>
                  <a:txBody>
                    <a:bodyPr/>
                    <a:lstStyle/>
                    <a:p>
                      <a:pPr>
                        <a:lnSpc>
                          <a:spcPct val="98000"/>
                        </a:lnSpc>
                      </a:pPr>
                      <a:r>
                        <a:rPr lang="sv-SE" sz="1000" b="1" strike="noStrike" spc="-1">
                          <a:solidFill>
                            <a:srgbClr val="FFFFFF"/>
                          </a:solidFill>
                          <a:uFill>
                            <a:solidFill>
                              <a:srgbClr val="FFFFFF"/>
                            </a:solidFill>
                          </a:uFill>
                          <a:latin typeface="TeX"/>
                          <a:ea typeface="Arial Unicode MS"/>
                        </a:rPr>
                        <a:t>Key</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6480">
                      <a:solidFill>
                        <a:srgbClr val="000000"/>
                      </a:solidFill>
                    </a:lnT>
                    <a:lnB w="2880">
                      <a:solidFill>
                        <a:srgbClr val="000000"/>
                      </a:solidFill>
                    </a:lnB>
                    <a:solidFill>
                      <a:srgbClr val="1C1C1C"/>
                    </a:solidFill>
                  </a:tcPr>
                </a:tc>
                <a:tc>
                  <a:txBody>
                    <a:bodyPr/>
                    <a:lstStyle/>
                    <a:p>
                      <a:pPr>
                        <a:lnSpc>
                          <a:spcPct val="98000"/>
                        </a:lnSpc>
                      </a:pPr>
                      <a:r>
                        <a:rPr lang="sv-SE" sz="1000" b="1" strike="noStrike" spc="-1">
                          <a:solidFill>
                            <a:srgbClr val="FFFFFF"/>
                          </a:solidFill>
                          <a:uFill>
                            <a:solidFill>
                              <a:srgbClr val="FFFFFF"/>
                            </a:solidFill>
                          </a:uFill>
                          <a:latin typeface="TeX"/>
                          <a:ea typeface="Arial Unicode MS"/>
                        </a:rPr>
                        <a:t>Value</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6480">
                      <a:solidFill>
                        <a:srgbClr val="000000"/>
                      </a:solidFill>
                    </a:lnT>
                    <a:lnB w="2880">
                      <a:solidFill>
                        <a:srgbClr val="000000"/>
                      </a:solidFill>
                    </a:lnB>
                    <a:solidFill>
                      <a:srgbClr val="1C1C1C"/>
                    </a:solidFill>
                  </a:tcPr>
                </a:tc>
                <a:extLst>
                  <a:ext uri="{0D108BD9-81ED-4DB2-BD59-A6C34878D82A}">
                    <a16:rowId xmlns:a16="http://schemas.microsoft.com/office/drawing/2014/main" val="10000"/>
                  </a:ext>
                </a:extLst>
              </a:tr>
              <a:tr h="277920">
                <a:tc>
                  <a:txBody>
                    <a:bodyPr/>
                    <a:lstStyle/>
                    <a:p>
                      <a:pPr>
                        <a:lnSpc>
                          <a:spcPct val="98000"/>
                        </a:lnSpc>
                      </a:pPr>
                      <a:r>
                        <a:rPr lang="sv-SE" sz="1000" b="1" strike="noStrike" spc="-1">
                          <a:solidFill>
                            <a:srgbClr val="000000"/>
                          </a:solidFill>
                          <a:uFill>
                            <a:solidFill>
                              <a:srgbClr val="FFFFFF"/>
                            </a:solidFill>
                          </a:uFill>
                          <a:latin typeface="TeX"/>
                          <a:ea typeface="Arial Unicode MS"/>
                        </a:rPr>
                        <a:t>Alexander</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2880">
                      <a:solidFill>
                        <a:srgbClr val="000000"/>
                      </a:solidFill>
                    </a:lnB>
                    <a:noFill/>
                  </a:tcPr>
                </a:tc>
                <a:tc>
                  <a:txBody>
                    <a:bodyPr/>
                    <a:lstStyle/>
                    <a:p>
                      <a:pPr>
                        <a:lnSpc>
                          <a:spcPct val="98000"/>
                        </a:lnSpc>
                      </a:pPr>
                      <a:r>
                        <a:rPr lang="sv-SE" sz="1000" b="1" strike="noStrike" spc="-1">
                          <a:solidFill>
                            <a:srgbClr val="000000"/>
                          </a:solidFill>
                          <a:uFill>
                            <a:solidFill>
                              <a:srgbClr val="FFFFFF"/>
                            </a:solidFill>
                          </a:uFill>
                          <a:latin typeface="TeX"/>
                          <a:ea typeface="Arial Unicode MS"/>
                        </a:rPr>
                        <a:t>Berlin</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2880">
                      <a:solidFill>
                        <a:srgbClr val="000000"/>
                      </a:solidFill>
                    </a:lnB>
                    <a:noFill/>
                  </a:tcPr>
                </a:tc>
                <a:extLst>
                  <a:ext uri="{0D108BD9-81ED-4DB2-BD59-A6C34878D82A}">
                    <a16:rowId xmlns:a16="http://schemas.microsoft.com/office/drawing/2014/main" val="10001"/>
                  </a:ext>
                </a:extLst>
              </a:tr>
              <a:tr h="277920">
                <a:tc>
                  <a:txBody>
                    <a:bodyPr/>
                    <a:lstStyle/>
                    <a:p>
                      <a:pPr>
                        <a:lnSpc>
                          <a:spcPct val="98000"/>
                        </a:lnSpc>
                      </a:pPr>
                      <a:r>
                        <a:rPr lang="sv-SE" sz="1000" b="1" strike="noStrike" spc="-1">
                          <a:solidFill>
                            <a:srgbClr val="000000"/>
                          </a:solidFill>
                          <a:uFill>
                            <a:solidFill>
                              <a:srgbClr val="FFFFFF"/>
                            </a:solidFill>
                          </a:uFill>
                          <a:latin typeface="TeX"/>
                          <a:ea typeface="Arial Unicode MS"/>
                        </a:rPr>
                        <a:t>Marina</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2880">
                      <a:solidFill>
                        <a:srgbClr val="000000"/>
                      </a:solidFill>
                    </a:lnB>
                    <a:noFill/>
                  </a:tcPr>
                </a:tc>
                <a:tc>
                  <a:txBody>
                    <a:bodyPr/>
                    <a:lstStyle/>
                    <a:p>
                      <a:pPr>
                        <a:lnSpc>
                          <a:spcPct val="98000"/>
                        </a:lnSpc>
                      </a:pPr>
                      <a:r>
                        <a:rPr lang="sv-SE" sz="1000" b="1" strike="noStrike" spc="-1">
                          <a:solidFill>
                            <a:srgbClr val="000000"/>
                          </a:solidFill>
                          <a:uFill>
                            <a:solidFill>
                              <a:srgbClr val="FFFFFF"/>
                            </a:solidFill>
                          </a:uFill>
                          <a:latin typeface="TeX"/>
                          <a:ea typeface="Arial Unicode MS"/>
                        </a:rPr>
                        <a:t>Gothenburg</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2880">
                      <a:solidFill>
                        <a:srgbClr val="000000"/>
                      </a:solidFill>
                    </a:lnB>
                    <a:noFill/>
                  </a:tcPr>
                </a:tc>
                <a:extLst>
                  <a:ext uri="{0D108BD9-81ED-4DB2-BD59-A6C34878D82A}">
                    <a16:rowId xmlns:a16="http://schemas.microsoft.com/office/drawing/2014/main" val="10002"/>
                  </a:ext>
                </a:extLst>
              </a:tr>
              <a:tr h="319320">
                <a:tc>
                  <a:txBody>
                    <a:bodyPr/>
                    <a:lstStyle/>
                    <a:p>
                      <a:pPr>
                        <a:lnSpc>
                          <a:spcPct val="98000"/>
                        </a:lnSpc>
                      </a:pPr>
                      <a:r>
                        <a:rPr lang="sv-SE" sz="1000" b="1" strike="noStrike" spc="-1">
                          <a:solidFill>
                            <a:srgbClr val="000000"/>
                          </a:solidFill>
                          <a:uFill>
                            <a:solidFill>
                              <a:srgbClr val="FFFFFF"/>
                            </a:solidFill>
                          </a:uFill>
                          <a:latin typeface="TeX"/>
                          <a:ea typeface="Arial Unicode MS"/>
                        </a:rPr>
                        <a:t>Peter</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2880">
                      <a:solidFill>
                        <a:srgbClr val="000000"/>
                      </a:solidFill>
                    </a:lnB>
                    <a:noFill/>
                  </a:tcPr>
                </a:tc>
                <a:tc>
                  <a:txBody>
                    <a:bodyPr/>
                    <a:lstStyle/>
                    <a:p>
                      <a:pPr>
                        <a:lnSpc>
                          <a:spcPct val="98000"/>
                        </a:lnSpc>
                      </a:pPr>
                      <a:r>
                        <a:rPr lang="sv-SE" sz="1000" b="1" strike="noStrike" spc="-1">
                          <a:solidFill>
                            <a:srgbClr val="000000"/>
                          </a:solidFill>
                          <a:uFill>
                            <a:solidFill>
                              <a:srgbClr val="FFFFFF"/>
                            </a:solidFill>
                          </a:uFill>
                          <a:latin typeface="TeX"/>
                          <a:ea typeface="Arial Unicode MS"/>
                        </a:rPr>
                        <a:t>Louvain la neuve</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2880">
                      <a:solidFill>
                        <a:srgbClr val="000000"/>
                      </a:solidFill>
                    </a:lnB>
                    <a:noFill/>
                  </a:tcPr>
                </a:tc>
                <a:extLst>
                  <a:ext uri="{0D108BD9-81ED-4DB2-BD59-A6C34878D82A}">
                    <a16:rowId xmlns:a16="http://schemas.microsoft.com/office/drawing/2014/main" val="10003"/>
                  </a:ext>
                </a:extLst>
              </a:tr>
              <a:tr h="278280">
                <a:tc>
                  <a:txBody>
                    <a:bodyPr/>
                    <a:lstStyle/>
                    <a:p>
                      <a:pPr>
                        <a:lnSpc>
                          <a:spcPct val="98000"/>
                        </a:lnSpc>
                      </a:pPr>
                      <a:r>
                        <a:rPr lang="sv-SE" sz="1000" b="1" strike="noStrike" spc="-1">
                          <a:solidFill>
                            <a:srgbClr val="000000"/>
                          </a:solidFill>
                          <a:uFill>
                            <a:solidFill>
                              <a:srgbClr val="FFFFFF"/>
                            </a:solidFill>
                          </a:uFill>
                          <a:latin typeface="TeX"/>
                          <a:ea typeface="Arial Unicode MS"/>
                        </a:rPr>
                        <a:t>Seif</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2880">
                      <a:solidFill>
                        <a:srgbClr val="000000"/>
                      </a:solidFill>
                    </a:lnB>
                    <a:noFill/>
                  </a:tcPr>
                </a:tc>
                <a:tc>
                  <a:txBody>
                    <a:bodyPr/>
                    <a:lstStyle/>
                    <a:p>
                      <a:pPr>
                        <a:lnSpc>
                          <a:spcPct val="98000"/>
                        </a:lnSpc>
                      </a:pPr>
                      <a:r>
                        <a:rPr lang="sv-SE" sz="1000" b="1" strike="noStrike" spc="-1">
                          <a:solidFill>
                            <a:srgbClr val="000000"/>
                          </a:solidFill>
                          <a:uFill>
                            <a:solidFill>
                              <a:srgbClr val="FFFFFF"/>
                            </a:solidFill>
                          </a:uFill>
                          <a:latin typeface="TeX"/>
                          <a:ea typeface="Arial Unicode MS"/>
                        </a:rPr>
                        <a:t>Stockholm</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2880">
                      <a:solidFill>
                        <a:srgbClr val="000000"/>
                      </a:solidFill>
                    </a:lnB>
                    <a:noFill/>
                  </a:tcPr>
                </a:tc>
                <a:extLst>
                  <a:ext uri="{0D108BD9-81ED-4DB2-BD59-A6C34878D82A}">
                    <a16:rowId xmlns:a16="http://schemas.microsoft.com/office/drawing/2014/main" val="10004"/>
                  </a:ext>
                </a:extLst>
              </a:tr>
              <a:tr h="281160">
                <a:tc>
                  <a:txBody>
                    <a:bodyPr/>
                    <a:lstStyle/>
                    <a:p>
                      <a:pPr>
                        <a:lnSpc>
                          <a:spcPct val="98000"/>
                        </a:lnSpc>
                      </a:pPr>
                      <a:r>
                        <a:rPr lang="sv-SE" sz="1000" b="1" strike="noStrike" spc="-1">
                          <a:solidFill>
                            <a:srgbClr val="000000"/>
                          </a:solidFill>
                          <a:uFill>
                            <a:solidFill>
                              <a:srgbClr val="FFFFFF"/>
                            </a:solidFill>
                          </a:uFill>
                          <a:latin typeface="TeX"/>
                          <a:ea typeface="Arial Unicode MS"/>
                        </a:rPr>
                        <a:t>Stefan</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6480">
                      <a:solidFill>
                        <a:srgbClr val="000000"/>
                      </a:solidFill>
                    </a:lnB>
                    <a:noFill/>
                  </a:tcPr>
                </a:tc>
                <a:tc>
                  <a:txBody>
                    <a:bodyPr/>
                    <a:lstStyle/>
                    <a:p>
                      <a:pPr>
                        <a:lnSpc>
                          <a:spcPct val="98000"/>
                        </a:lnSpc>
                      </a:pPr>
                      <a:r>
                        <a:rPr lang="sv-SE" sz="1000" b="1" strike="noStrike" spc="-1">
                          <a:solidFill>
                            <a:srgbClr val="000000"/>
                          </a:solidFill>
                          <a:uFill>
                            <a:solidFill>
                              <a:srgbClr val="FFFFFF"/>
                            </a:solidFill>
                          </a:uFill>
                          <a:latin typeface="TeX"/>
                          <a:ea typeface="Arial Unicode MS"/>
                        </a:rPr>
                        <a:t>Stockholm</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6480">
                      <a:solidFill>
                        <a:srgbClr val="000000"/>
                      </a:solidFill>
                    </a:lnB>
                    <a:noFill/>
                  </a:tcPr>
                </a:tc>
                <a:extLst>
                  <a:ext uri="{0D108BD9-81ED-4DB2-BD59-A6C34878D82A}">
                    <a16:rowId xmlns:a16="http://schemas.microsoft.com/office/drawing/2014/main" val="10005"/>
                  </a:ext>
                </a:extLst>
              </a:tr>
            </a:tbl>
          </a:graphicData>
        </a:graphic>
      </p:graphicFrame>
      <p:sp>
        <p:nvSpPr>
          <p:cNvPr id="663" name="CustomShape 54"/>
          <p:cNvSpPr/>
          <p:nvPr/>
        </p:nvSpPr>
        <p:spPr>
          <a:xfrm>
            <a:off x="8174160" y="3894120"/>
            <a:ext cx="941400" cy="1346040"/>
          </a:xfrm>
          <a:custGeom>
            <a:avLst/>
            <a:gdLst/>
            <a:ahLst/>
            <a:cxnLst/>
            <a:rect l="l" t="t" r="r" b="b"/>
            <a:pathLst>
              <a:path w="593" h="848">
                <a:moveTo>
                  <a:pt x="0" y="0"/>
                </a:moveTo>
                <a:cubicBezTo>
                  <a:pt x="92" y="53"/>
                  <a:pt x="517" y="179"/>
                  <a:pt x="555" y="320"/>
                </a:cubicBezTo>
                <a:cubicBezTo>
                  <a:pt x="593" y="461"/>
                  <a:pt x="298" y="738"/>
                  <a:pt x="230" y="848"/>
                </a:cubicBezTo>
              </a:path>
            </a:pathLst>
          </a:custGeom>
          <a:noFill/>
          <a:ln w="28440">
            <a:solidFill>
              <a:srgbClr val="33CC33"/>
            </a:solidFill>
            <a:round/>
            <a:tailEnd type="triangle" w="med" len="med"/>
          </a:ln>
        </p:spPr>
        <p:style>
          <a:lnRef idx="0">
            <a:scrgbClr r="0" g="0" b="0"/>
          </a:lnRef>
          <a:fillRef idx="0">
            <a:scrgbClr r="0" g="0" b="0"/>
          </a:fillRef>
          <a:effectRef idx="0">
            <a:scrgbClr r="0" g="0" b="0"/>
          </a:effectRef>
          <a:fontRef idx="minor"/>
        </p:style>
      </p:sp>
      <p:sp>
        <p:nvSpPr>
          <p:cNvPr id="664" name="CustomShape 55"/>
          <p:cNvSpPr/>
          <p:nvPr/>
        </p:nvSpPr>
        <p:spPr>
          <a:xfrm>
            <a:off x="8317080" y="5334120"/>
            <a:ext cx="353880" cy="317520"/>
          </a:xfrm>
          <a:custGeom>
            <a:avLst/>
            <a:gdLst/>
            <a:ahLst/>
            <a:cxnLst/>
            <a:rect l="l" t="t" r="r" b="b"/>
            <a:pathLst>
              <a:path w="222" h="227">
                <a:moveTo>
                  <a:pt x="91" y="0"/>
                </a:moveTo>
                <a:cubicBezTo>
                  <a:pt x="110" y="29"/>
                  <a:pt x="222" y="134"/>
                  <a:pt x="207" y="172"/>
                </a:cubicBezTo>
                <a:cubicBezTo>
                  <a:pt x="192" y="210"/>
                  <a:pt x="43" y="216"/>
                  <a:pt x="0" y="227"/>
                </a:cubicBezTo>
              </a:path>
            </a:pathLst>
          </a:custGeom>
          <a:noFill/>
          <a:ln w="28440">
            <a:solidFill>
              <a:srgbClr val="33CC33"/>
            </a:solidFill>
            <a:round/>
            <a:tailEnd type="triangle" w="med" len="med"/>
          </a:ln>
        </p:spPr>
        <p:style>
          <a:lnRef idx="0">
            <a:scrgbClr r="0" g="0" b="0"/>
          </a:lnRef>
          <a:fillRef idx="0">
            <a:scrgbClr r="0" g="0" b="0"/>
          </a:fillRef>
          <a:effectRef idx="0">
            <a:scrgbClr r="0" g="0" b="0"/>
          </a:effectRef>
          <a:fontRef idx="minor"/>
        </p:style>
      </p:sp>
      <p:sp>
        <p:nvSpPr>
          <p:cNvPr id="665" name="CustomShape 56"/>
          <p:cNvSpPr/>
          <p:nvPr/>
        </p:nvSpPr>
        <p:spPr>
          <a:xfrm>
            <a:off x="6053040" y="5392800"/>
            <a:ext cx="2121120" cy="968400"/>
          </a:xfrm>
          <a:custGeom>
            <a:avLst/>
            <a:gdLst/>
            <a:ahLst/>
            <a:cxnLst/>
            <a:rect l="l" t="t" r="r" b="b"/>
            <a:pathLst>
              <a:path w="1336" h="610">
                <a:moveTo>
                  <a:pt x="1336" y="191"/>
                </a:moveTo>
                <a:cubicBezTo>
                  <a:pt x="1299" y="248"/>
                  <a:pt x="1242" y="469"/>
                  <a:pt x="1112" y="535"/>
                </a:cubicBezTo>
                <a:cubicBezTo>
                  <a:pt x="982" y="601"/>
                  <a:pt x="726" y="610"/>
                  <a:pt x="556" y="589"/>
                </a:cubicBezTo>
                <a:cubicBezTo>
                  <a:pt x="386" y="568"/>
                  <a:pt x="178" y="504"/>
                  <a:pt x="89" y="406"/>
                </a:cubicBezTo>
                <a:cubicBezTo>
                  <a:pt x="0" y="308"/>
                  <a:pt x="36" y="85"/>
                  <a:pt x="22" y="0"/>
                </a:cubicBezTo>
              </a:path>
            </a:pathLst>
          </a:custGeom>
          <a:noFill/>
          <a:ln w="28440">
            <a:solidFill>
              <a:srgbClr val="33CC33"/>
            </a:solidFill>
            <a:round/>
            <a:tailEnd type="triangle" w="med" len="med"/>
          </a:ln>
        </p:spPr>
        <p:style>
          <a:lnRef idx="0">
            <a:scrgbClr r="0" g="0" b="0"/>
          </a:lnRef>
          <a:fillRef idx="0">
            <a:scrgbClr r="0" g="0" b="0"/>
          </a:fillRef>
          <a:effectRef idx="0">
            <a:scrgbClr r="0" g="0" b="0"/>
          </a:effectRef>
          <a:fontRef idx="minor"/>
        </p:style>
      </p:sp>
      <p:sp>
        <p:nvSpPr>
          <p:cNvPr id="666" name="CustomShape 57"/>
          <p:cNvSpPr/>
          <p:nvPr/>
        </p:nvSpPr>
        <p:spPr>
          <a:xfrm>
            <a:off x="6060960" y="5246640"/>
            <a:ext cx="112680" cy="11268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667" name="CustomShape 58"/>
          <p:cNvSpPr/>
          <p:nvPr/>
        </p:nvSpPr>
        <p:spPr>
          <a:xfrm>
            <a:off x="8145360" y="3824280"/>
            <a:ext cx="112680" cy="11592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668" name="CustomShape 59"/>
          <p:cNvSpPr/>
          <p:nvPr/>
        </p:nvSpPr>
        <p:spPr>
          <a:xfrm>
            <a:off x="8386920" y="5254560"/>
            <a:ext cx="112680" cy="11448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669" name="CustomShape 60"/>
          <p:cNvSpPr/>
          <p:nvPr/>
        </p:nvSpPr>
        <p:spPr>
          <a:xfrm>
            <a:off x="8145360" y="5624640"/>
            <a:ext cx="112680" cy="11412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670" name="CustomShape 61"/>
          <p:cNvSpPr/>
          <p:nvPr/>
        </p:nvSpPr>
        <p:spPr>
          <a:xfrm>
            <a:off x="6816600" y="5576760"/>
            <a:ext cx="162000" cy="216000"/>
          </a:xfrm>
          <a:prstGeom prst="foldedCorner">
            <a:avLst>
              <a:gd name="adj" fmla="val 10800"/>
            </a:avLst>
          </a:prstGeom>
          <a:solidFill>
            <a:srgbClr val="FFFF00">
              <a:alpha val="30000"/>
            </a:srgbClr>
          </a:solidFill>
          <a:ln w="9360">
            <a:solidFill>
              <a:srgbClr val="333333"/>
            </a:solidFill>
            <a:miter/>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1" name="CustomShape 1"/>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B671CC1C-24A0-4476-9B13-F80ED400ADF1}" type="slidenum">
              <a:rPr lang="en-US" sz="1000" b="0" strike="noStrike" spc="-1">
                <a:solidFill>
                  <a:srgbClr val="000000"/>
                </a:solidFill>
                <a:uFill>
                  <a:solidFill>
                    <a:srgbClr val="FFFFFF"/>
                  </a:solidFill>
                </a:uFill>
                <a:latin typeface="Arial"/>
              </a:rPr>
              <a:t>13</a:t>
            </a:fld>
            <a:endParaRPr lang="en-US" sz="2400" b="0" strike="noStrike" spc="-1">
              <a:solidFill>
                <a:srgbClr val="000000"/>
              </a:solidFill>
              <a:uFill>
                <a:solidFill>
                  <a:srgbClr val="FFFFFF"/>
                </a:solidFill>
              </a:uFill>
              <a:latin typeface="Times New Roman"/>
            </a:endParaRPr>
          </a:p>
        </p:txBody>
      </p:sp>
      <p:sp>
        <p:nvSpPr>
          <p:cNvPr id="672" name="CustomShape 2"/>
          <p:cNvSpPr/>
          <p:nvPr/>
        </p:nvSpPr>
        <p:spPr>
          <a:xfrm>
            <a:off x="285840" y="115920"/>
            <a:ext cx="712764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ru-RU" sz="3900" b="1" strike="noStrike" spc="-1">
                <a:solidFill>
                  <a:srgbClr val="330066"/>
                </a:solidFill>
                <a:uFill>
                  <a:solidFill>
                    <a:srgbClr val="FFFFFF"/>
                  </a:solidFill>
                </a:uFill>
                <a:latin typeface="Arial"/>
              </a:rPr>
              <a:t>Speeding up your search</a:t>
            </a:r>
            <a:endParaRPr lang="en-US" sz="2400" b="0" strike="noStrike" spc="-1">
              <a:solidFill>
                <a:srgbClr val="000000"/>
              </a:solidFill>
              <a:uFill>
                <a:solidFill>
                  <a:srgbClr val="FFFFFF"/>
                </a:solidFill>
              </a:uFill>
              <a:latin typeface="Times New Roman"/>
            </a:endParaRPr>
          </a:p>
        </p:txBody>
      </p:sp>
      <p:sp>
        <p:nvSpPr>
          <p:cNvPr id="673" name="CustomShape 3"/>
          <p:cNvSpPr/>
          <p:nvPr/>
        </p:nvSpPr>
        <p:spPr>
          <a:xfrm>
            <a:off x="428760" y="1413000"/>
            <a:ext cx="7095960" cy="49291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a:lnSpc>
                <a:spcPct val="100000"/>
              </a:lnSpc>
              <a:buClr>
                <a:srgbClr val="330066"/>
              </a:buClr>
              <a:buSzPct val="70000"/>
              <a:buFont typeface="Wingdings" charset="2"/>
              <a:buChar char=""/>
            </a:pPr>
            <a:r>
              <a:rPr lang="en-US" sz="2400" b="0" strike="noStrike" spc="-1" dirty="0">
                <a:solidFill>
                  <a:srgbClr val="000000"/>
                </a:solidFill>
                <a:uFill>
                  <a:solidFill>
                    <a:srgbClr val="FFFFFF"/>
                  </a:solidFill>
                </a:uFill>
                <a:latin typeface="Arial"/>
              </a:rPr>
              <a:t> </a:t>
            </a:r>
            <a:r>
              <a:rPr lang="ru-RU" sz="2400" b="0" strike="noStrike" spc="-1" dirty="0">
                <a:solidFill>
                  <a:srgbClr val="000000"/>
                </a:solidFill>
                <a:uFill>
                  <a:solidFill>
                    <a:srgbClr val="FFFFFF"/>
                  </a:solidFill>
                </a:uFill>
                <a:latin typeface="Arial"/>
              </a:rPr>
              <a:t>A </a:t>
            </a:r>
            <a:r>
              <a:rPr lang="ru-RU" sz="2400" b="0" strike="noStrike" spc="-1" dirty="0" err="1">
                <a:solidFill>
                  <a:srgbClr val="000000"/>
                </a:solidFill>
                <a:uFill>
                  <a:solidFill>
                    <a:srgbClr val="FFFFFF"/>
                  </a:solidFill>
                </a:uFill>
                <a:latin typeface="Arial"/>
              </a:rPr>
              <a:t>normal</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search</a:t>
            </a:r>
            <a:r>
              <a:rPr lang="ru-RU" sz="2400" b="0" strike="noStrike" spc="-1" dirty="0">
                <a:solidFill>
                  <a:srgbClr val="000000"/>
                </a:solidFill>
                <a:uFill>
                  <a:solidFill>
                    <a:srgbClr val="FFFFFF"/>
                  </a:solidFill>
                </a:uFill>
                <a:latin typeface="Arial"/>
              </a:rPr>
              <a:t> </a:t>
            </a:r>
            <a:r>
              <a:rPr lang="en-US" sz="2400" b="0" strike="noStrike" spc="-1" dirty="0">
                <a:solidFill>
                  <a:srgbClr val="000000"/>
                </a:solidFill>
                <a:uFill>
                  <a:solidFill>
                    <a:srgbClr val="FFFFFF"/>
                  </a:solidFill>
                </a:uFill>
                <a:latin typeface="Arial"/>
              </a:rPr>
              <a:t>engages</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at</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worst</a:t>
            </a:r>
            <a:r>
              <a:rPr lang="ru-RU" sz="2400" b="0" strike="noStrike" spc="-1" dirty="0">
                <a:solidFill>
                  <a:srgbClr val="000000"/>
                </a:solidFill>
                <a:uFill>
                  <a:solidFill>
                    <a:srgbClr val="FFFFFF"/>
                  </a:solidFill>
                </a:uFill>
                <a:latin typeface="Arial"/>
              </a:rPr>
              <a:t> </a:t>
            </a:r>
            <a:r>
              <a:rPr lang="ru-RU" sz="2400" b="1" i="1" strike="noStrike" spc="-1" dirty="0">
                <a:solidFill>
                  <a:srgbClr val="000000"/>
                </a:solidFill>
                <a:uFill>
                  <a:solidFill>
                    <a:srgbClr val="FFFFFF"/>
                  </a:solidFill>
                </a:uFill>
                <a:latin typeface="Arial"/>
              </a:rPr>
              <a:t>N</a:t>
            </a:r>
            <a:r>
              <a:rPr lang="en-US" sz="2000" b="0" strike="noStrike" spc="-1" dirty="0">
                <a:solidFill>
                  <a:srgbClr val="000000"/>
                </a:solidFill>
                <a:uFill>
                  <a:solidFill>
                    <a:srgbClr val="FFFFFF"/>
                  </a:solidFill>
                </a:uFill>
                <a:latin typeface="Arial"/>
              </a:rPr>
              <a:t> </a:t>
            </a:r>
            <a:r>
              <a:rPr lang="ru-RU" sz="2000" b="0" strike="noStrike" spc="-1" dirty="0" err="1">
                <a:solidFill>
                  <a:srgbClr val="000000"/>
                </a:solidFill>
                <a:uFill>
                  <a:solidFill>
                    <a:srgbClr val="FFFFFF"/>
                  </a:solidFill>
                </a:uFill>
                <a:latin typeface="Arial"/>
              </a:rPr>
              <a:t>nodes</a:t>
            </a:r>
            <a:endParaRPr lang="en-US" sz="2400" b="0" strike="noStrike" spc="-1" dirty="0">
              <a:solidFill>
                <a:srgbClr val="000000"/>
              </a:solidFill>
              <a:uFill>
                <a:solidFill>
                  <a:srgbClr val="FFFFFF"/>
                </a:solidFill>
              </a:uFill>
              <a:latin typeface="Times New Roman"/>
            </a:endParaRPr>
          </a:p>
          <a:p>
            <a:pPr>
              <a:lnSpc>
                <a:spcPct val="100000"/>
              </a:lnSpc>
            </a:pPr>
            <a:r>
              <a:rPr lang="en-US" sz="12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a:lnSpc>
                <a:spcPct val="100000"/>
              </a:lnSpc>
              <a:buClr>
                <a:srgbClr val="330066"/>
              </a:buClr>
              <a:buSzPct val="70000"/>
              <a:buFont typeface="Wingdings" charset="2"/>
              <a:buChar char=""/>
            </a:pPr>
            <a:r>
              <a:rPr lang="en-US"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Updat</a:t>
            </a:r>
            <a:r>
              <a:rPr lang="en-US" sz="2400" b="0" strike="noStrike" spc="-1" dirty="0">
                <a:solidFill>
                  <a:srgbClr val="000000"/>
                </a:solidFill>
                <a:uFill>
                  <a:solidFill>
                    <a:srgbClr val="FFFFFF"/>
                  </a:solidFill>
                </a:uFill>
                <a:latin typeface="Arial"/>
              </a:rPr>
              <a:t>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routing</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tables</a:t>
            </a:r>
            <a:r>
              <a:rPr lang="en-US" sz="2400" spc="-1" dirty="0">
                <a:solidFill>
                  <a:srgbClr val="000000"/>
                </a:solidFill>
                <a:uFill>
                  <a:solidFill>
                    <a:srgbClr val="FFFFFF"/>
                  </a:solidFill>
                </a:uFill>
                <a:latin typeface="Arial"/>
              </a:rPr>
              <a:t>: store IP-addresses of </a:t>
            </a:r>
            <a:r>
              <a:rPr lang="ru-RU" sz="2400" b="0" strike="noStrike" spc="-1" dirty="0" err="1">
                <a:solidFill>
                  <a:srgbClr val="000000"/>
                </a:solidFill>
                <a:uFill>
                  <a:solidFill>
                    <a:srgbClr val="FFFFFF"/>
                  </a:solidFill>
                </a:uFill>
                <a:latin typeface="Arial"/>
              </a:rPr>
              <a:t>node</a:t>
            </a:r>
            <a:r>
              <a:rPr lang="en-US" sz="2400" b="0" strike="noStrike" spc="-1" dirty="0">
                <a:solidFill>
                  <a:srgbClr val="000000"/>
                </a:solidFill>
                <a:uFill>
                  <a:solidFill>
                    <a:srgbClr val="FFFFFF"/>
                  </a:solidFill>
                </a:uFill>
                <a:latin typeface="Arial"/>
              </a:rPr>
              <a:t>s</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ru-RU" sz="2000" b="1" strike="noStrike" spc="-1" dirty="0">
                <a:solidFill>
                  <a:srgbClr val="000000"/>
                </a:solidFill>
                <a:uFill>
                  <a:solidFill>
                    <a:srgbClr val="FFFFFF"/>
                  </a:solidFill>
                </a:uFill>
                <a:latin typeface="TeX"/>
                <a:ea typeface="Noto Sans CJK SC"/>
              </a:rPr>
              <a:t> </a:t>
            </a:r>
            <a:r>
              <a:rPr lang="en-US" sz="2000" b="1" strike="noStrike" spc="-1" dirty="0" err="1">
                <a:solidFill>
                  <a:srgbClr val="000000"/>
                </a:solidFill>
                <a:uFill>
                  <a:solidFill>
                    <a:srgbClr val="FFFFFF"/>
                  </a:solidFill>
                </a:uFill>
                <a:latin typeface="TeX"/>
                <a:ea typeface="Noto Sans CJK SC"/>
              </a:rPr>
              <a:t>succ</a:t>
            </a:r>
            <a:r>
              <a:rPr lang="en-US" sz="2000" b="1" strike="noStrike" spc="-1" dirty="0">
                <a:solidFill>
                  <a:srgbClr val="000000"/>
                </a:solidFill>
                <a:uFill>
                  <a:solidFill>
                    <a:srgbClr val="FFFFFF"/>
                  </a:solidFill>
                </a:uFill>
                <a:latin typeface="TeX"/>
                <a:ea typeface="Noto Sans CJK SC"/>
              </a:rPr>
              <a:t>(</a:t>
            </a:r>
            <a:r>
              <a:rPr lang="ru-RU" sz="2000" b="1" i="1" strike="noStrike" spc="-1" dirty="0">
                <a:solidFill>
                  <a:srgbClr val="000000"/>
                </a:solidFill>
                <a:uFill>
                  <a:solidFill>
                    <a:srgbClr val="FFFFFF"/>
                  </a:solidFill>
                </a:uFill>
                <a:latin typeface="TeX"/>
                <a:ea typeface="Noto Sans CJK SC"/>
              </a:rPr>
              <a:t>k</a:t>
            </a:r>
            <a:r>
              <a:rPr lang="en-US" sz="2000" b="1" strike="noStrike" spc="-1" dirty="0">
                <a:solidFill>
                  <a:srgbClr val="000000"/>
                </a:solidFill>
                <a:uFill>
                  <a:solidFill>
                    <a:srgbClr val="FFFFFF"/>
                  </a:solidFill>
                </a:uFill>
                <a:latin typeface="TeX"/>
                <a:ea typeface="Noto Sans CJK SC"/>
              </a:rPr>
              <a:t>+2)</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ru-RU" sz="2000" b="1" strike="noStrike" spc="-1" dirty="0">
                <a:solidFill>
                  <a:srgbClr val="000000"/>
                </a:solidFill>
                <a:uFill>
                  <a:solidFill>
                    <a:srgbClr val="FFFFFF"/>
                  </a:solidFill>
                </a:uFill>
                <a:latin typeface="TeX"/>
                <a:ea typeface="Noto Sans CJK SC"/>
              </a:rPr>
              <a:t> </a:t>
            </a:r>
            <a:r>
              <a:rPr lang="en-US" sz="2000" b="1" strike="noStrike" spc="-1" dirty="0" err="1">
                <a:solidFill>
                  <a:srgbClr val="000000"/>
                </a:solidFill>
                <a:uFill>
                  <a:solidFill>
                    <a:srgbClr val="FFFFFF"/>
                  </a:solidFill>
                </a:uFill>
                <a:latin typeface="TeX"/>
                <a:ea typeface="Noto Sans CJK SC"/>
              </a:rPr>
              <a:t>succ</a:t>
            </a:r>
            <a:r>
              <a:rPr lang="en-US" sz="2000" b="1" strike="noStrike" spc="-1" dirty="0">
                <a:solidFill>
                  <a:srgbClr val="000000"/>
                </a:solidFill>
                <a:uFill>
                  <a:solidFill>
                    <a:srgbClr val="FFFFFF"/>
                  </a:solidFill>
                </a:uFill>
                <a:latin typeface="TeX"/>
                <a:ea typeface="Noto Sans CJK SC"/>
              </a:rPr>
              <a:t>(</a:t>
            </a:r>
            <a:r>
              <a:rPr lang="ru-RU" sz="2000" b="1" i="1" strike="noStrike" spc="-1" dirty="0">
                <a:solidFill>
                  <a:srgbClr val="000000"/>
                </a:solidFill>
                <a:uFill>
                  <a:solidFill>
                    <a:srgbClr val="FFFFFF"/>
                  </a:solidFill>
                </a:uFill>
                <a:latin typeface="TeX"/>
                <a:ea typeface="Noto Sans CJK SC"/>
              </a:rPr>
              <a:t>k</a:t>
            </a:r>
            <a:r>
              <a:rPr lang="en-US" sz="2000" b="1" strike="noStrike" spc="-1" dirty="0">
                <a:solidFill>
                  <a:srgbClr val="000000"/>
                </a:solidFill>
                <a:uFill>
                  <a:solidFill>
                    <a:srgbClr val="FFFFFF"/>
                  </a:solidFill>
                </a:uFill>
                <a:latin typeface="TeX"/>
                <a:ea typeface="Noto Sans CJK SC"/>
              </a:rPr>
              <a:t>+4)</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000" b="0" strike="noStrike" spc="-1" dirty="0">
                <a:solidFill>
                  <a:srgbClr val="000000"/>
                </a:solidFill>
                <a:uFill>
                  <a:solidFill>
                    <a:srgbClr val="FFFFFF"/>
                  </a:solidFill>
                </a:uFill>
                <a:latin typeface="Arial"/>
                <a:ea typeface="Noto Sans CJK SC"/>
              </a:rPr>
              <a:t> </a:t>
            </a:r>
            <a:r>
              <a:rPr lang="en-US" sz="2000" b="1" strike="noStrike" spc="-1" dirty="0" err="1">
                <a:solidFill>
                  <a:srgbClr val="000000"/>
                </a:solidFill>
                <a:uFill>
                  <a:solidFill>
                    <a:srgbClr val="FFFFFF"/>
                  </a:solidFill>
                </a:uFill>
                <a:latin typeface="TeX"/>
                <a:ea typeface="Noto Sans CJK SC"/>
              </a:rPr>
              <a:t>succ</a:t>
            </a:r>
            <a:r>
              <a:rPr lang="en-US" sz="2000" b="1" strike="noStrike" spc="-1" dirty="0">
                <a:solidFill>
                  <a:srgbClr val="000000"/>
                </a:solidFill>
                <a:uFill>
                  <a:solidFill>
                    <a:srgbClr val="FFFFFF"/>
                  </a:solidFill>
                </a:uFill>
                <a:latin typeface="TeX"/>
                <a:ea typeface="Noto Sans CJK SC"/>
              </a:rPr>
              <a:t>(</a:t>
            </a:r>
            <a:r>
              <a:rPr lang="ru-RU" sz="2000" b="1" i="1" strike="noStrike" spc="-1" dirty="0">
                <a:solidFill>
                  <a:srgbClr val="000000"/>
                </a:solidFill>
                <a:uFill>
                  <a:solidFill>
                    <a:srgbClr val="FFFFFF"/>
                  </a:solidFill>
                </a:uFill>
                <a:latin typeface="TeX"/>
                <a:ea typeface="Noto Sans CJK SC"/>
              </a:rPr>
              <a:t>k</a:t>
            </a:r>
            <a:r>
              <a:rPr lang="en-US" sz="2000" b="1" strike="noStrike" spc="-1" dirty="0">
                <a:solidFill>
                  <a:srgbClr val="000000"/>
                </a:solidFill>
                <a:uFill>
                  <a:solidFill>
                    <a:srgbClr val="FFFFFF"/>
                  </a:solidFill>
                </a:uFill>
                <a:latin typeface="TeX"/>
                <a:ea typeface="Noto Sans CJK SC"/>
              </a:rPr>
              <a:t>+8)</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000" b="0" strike="noStrike" spc="-1" dirty="0">
                <a:solidFill>
                  <a:srgbClr val="000000"/>
                </a:solidFill>
                <a:uFill>
                  <a:solidFill>
                    <a:srgbClr val="FFFFFF"/>
                  </a:solidFill>
                </a:uFill>
                <a:latin typeface="Arial"/>
                <a:ea typeface="Noto Sans CJK SC"/>
              </a:rPr>
              <a:t> …</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ru-RU" sz="2000" b="1" strike="noStrike" spc="-1" dirty="0">
                <a:solidFill>
                  <a:srgbClr val="000000"/>
                </a:solidFill>
                <a:uFill>
                  <a:solidFill>
                    <a:srgbClr val="FFFFFF"/>
                  </a:solidFill>
                </a:uFill>
                <a:latin typeface="TeX"/>
                <a:ea typeface="Noto Sans CJK SC"/>
              </a:rPr>
              <a:t> </a:t>
            </a:r>
            <a:r>
              <a:rPr lang="en-US" sz="2000" b="1" strike="noStrike" spc="-1" dirty="0" err="1">
                <a:solidFill>
                  <a:srgbClr val="000000"/>
                </a:solidFill>
                <a:uFill>
                  <a:solidFill>
                    <a:srgbClr val="FFFFFF"/>
                  </a:solidFill>
                </a:uFill>
                <a:latin typeface="TeX"/>
                <a:ea typeface="Noto Sans CJK SC"/>
              </a:rPr>
              <a:t>succ</a:t>
            </a:r>
            <a:r>
              <a:rPr lang="en-US" sz="2000" b="1" strike="noStrike" spc="-1" dirty="0">
                <a:solidFill>
                  <a:srgbClr val="000000"/>
                </a:solidFill>
                <a:uFill>
                  <a:solidFill>
                    <a:srgbClr val="FFFFFF"/>
                  </a:solidFill>
                </a:uFill>
                <a:latin typeface="TeX"/>
                <a:ea typeface="Noto Sans CJK SC"/>
              </a:rPr>
              <a:t>(</a:t>
            </a:r>
            <a:r>
              <a:rPr lang="ru-RU" sz="2000" b="1" i="1" strike="noStrike" spc="-1" dirty="0">
                <a:solidFill>
                  <a:srgbClr val="000000"/>
                </a:solidFill>
                <a:uFill>
                  <a:solidFill>
                    <a:srgbClr val="FFFFFF"/>
                  </a:solidFill>
                </a:uFill>
                <a:latin typeface="TeX"/>
                <a:ea typeface="Noto Sans CJK SC"/>
              </a:rPr>
              <a:t>k</a:t>
            </a:r>
            <a:r>
              <a:rPr lang="en-US" sz="2000" b="1" strike="noStrike" spc="-1" dirty="0">
                <a:solidFill>
                  <a:srgbClr val="000000"/>
                </a:solidFill>
                <a:uFill>
                  <a:solidFill>
                    <a:srgbClr val="FFFFFF"/>
                  </a:solidFill>
                </a:uFill>
                <a:latin typeface="TeX"/>
                <a:ea typeface="Noto Sans CJK SC"/>
              </a:rPr>
              <a:t>+2</a:t>
            </a:r>
            <a:r>
              <a:rPr lang="en-US" sz="2000" b="1" strike="noStrike" spc="-1" baseline="30000" dirty="0">
                <a:solidFill>
                  <a:srgbClr val="000000"/>
                </a:solidFill>
                <a:uFill>
                  <a:solidFill>
                    <a:srgbClr val="FFFFFF"/>
                  </a:solidFill>
                </a:uFill>
                <a:latin typeface="TeX"/>
                <a:ea typeface="Noto Sans CJK SC"/>
              </a:rPr>
              <a:t>M</a:t>
            </a:r>
            <a:r>
              <a:rPr lang="en-US" sz="2000" b="1" strike="noStrike" spc="-1" dirty="0">
                <a:solidFill>
                  <a:srgbClr val="000000"/>
                </a:solidFill>
                <a:uFill>
                  <a:solidFill>
                    <a:srgbClr val="FFFFFF"/>
                  </a:solidFill>
                </a:uFill>
                <a:latin typeface="TeX"/>
                <a:ea typeface="Noto Sans CJK SC"/>
              </a:rPr>
              <a:t>)</a:t>
            </a:r>
            <a:r>
              <a:rPr lang="ru-RU" sz="2000" b="1" strike="noStrike" spc="-1" dirty="0">
                <a:solidFill>
                  <a:srgbClr val="000000"/>
                </a:solidFill>
                <a:uFill>
                  <a:solidFill>
                    <a:srgbClr val="FFFFFF"/>
                  </a:solidFill>
                </a:uFill>
                <a:latin typeface="TeX"/>
                <a:ea typeface="Noto Sans CJK SC"/>
              </a:rPr>
              <a:t>, </a:t>
            </a:r>
            <a:r>
              <a:rPr lang="ru-RU" sz="2000" b="1" strike="noStrike" spc="-1" dirty="0" err="1">
                <a:solidFill>
                  <a:srgbClr val="000000"/>
                </a:solidFill>
                <a:uFill>
                  <a:solidFill>
                    <a:srgbClr val="FFFFFF"/>
                  </a:solidFill>
                </a:uFill>
                <a:latin typeface="TeX"/>
                <a:ea typeface="Noto Sans CJK SC"/>
              </a:rPr>
              <a:t>where</a:t>
            </a:r>
            <a:r>
              <a:rPr lang="ru-RU" sz="2000" b="1" strike="noStrike" spc="-1" dirty="0">
                <a:solidFill>
                  <a:srgbClr val="000000"/>
                </a:solidFill>
                <a:uFill>
                  <a:solidFill>
                    <a:srgbClr val="FFFFFF"/>
                  </a:solidFill>
                </a:uFill>
                <a:latin typeface="TeX"/>
                <a:ea typeface="Noto Sans CJK SC"/>
              </a:rPr>
              <a:t> </a:t>
            </a:r>
            <a:r>
              <a:rPr lang="en-US" sz="2000" b="1" strike="noStrike" spc="-1" dirty="0">
                <a:solidFill>
                  <a:srgbClr val="000000"/>
                </a:solidFill>
                <a:uFill>
                  <a:solidFill>
                    <a:srgbClr val="FFFFFF"/>
                  </a:solidFill>
                </a:uFill>
                <a:latin typeface="TeX"/>
                <a:ea typeface="Noto Sans CJK SC"/>
              </a:rPr>
              <a:t>2</a:t>
            </a:r>
            <a:r>
              <a:rPr lang="en-US" sz="2000" b="1" strike="noStrike" spc="-1" baseline="30000" dirty="0">
                <a:solidFill>
                  <a:srgbClr val="000000"/>
                </a:solidFill>
                <a:uFill>
                  <a:solidFill>
                    <a:srgbClr val="FFFFFF"/>
                  </a:solidFill>
                </a:uFill>
                <a:latin typeface="TeX"/>
                <a:ea typeface="Noto Sans CJK SC"/>
              </a:rPr>
              <a:t>M </a:t>
            </a:r>
            <a:r>
              <a:rPr lang="en-US" sz="2000" b="1" strike="noStrike" spc="-1" dirty="0">
                <a:solidFill>
                  <a:srgbClr val="000000"/>
                </a:solidFill>
                <a:uFill>
                  <a:solidFill>
                    <a:srgbClr val="FFFFFF"/>
                  </a:solidFill>
                </a:uFill>
                <a:latin typeface="TeX"/>
                <a:ea typeface="Noto Sans CJK SC"/>
              </a:rPr>
              <a:t>= </a:t>
            </a:r>
            <a:r>
              <a:rPr lang="ru-RU" sz="2000" b="1" strike="noStrike" spc="-1" dirty="0">
                <a:solidFill>
                  <a:srgbClr val="000000"/>
                </a:solidFill>
                <a:uFill>
                  <a:solidFill>
                    <a:srgbClr val="FFFFFF"/>
                  </a:solidFill>
                </a:uFill>
                <a:latin typeface="TeX"/>
                <a:ea typeface="Noto Sans CJK SC"/>
              </a:rPr>
              <a:t>N</a:t>
            </a:r>
            <a:endParaRPr lang="en-US" sz="2400" b="0" strike="noStrike" spc="-1" dirty="0">
              <a:solidFill>
                <a:srgbClr val="000000"/>
              </a:solidFill>
              <a:uFill>
                <a:solidFill>
                  <a:srgbClr val="FFFFFF"/>
                </a:solidFill>
              </a:uFill>
              <a:latin typeface="Times New Roman"/>
            </a:endParaRPr>
          </a:p>
          <a:p>
            <a:pPr marL="457200" lvl="1">
              <a:lnSpc>
                <a:spcPct val="100000"/>
              </a:lnSpc>
            </a:pPr>
            <a:r>
              <a:rPr lang="en-US" sz="2000" b="1" strike="noStrike" spc="-1" dirty="0">
                <a:solidFill>
                  <a:srgbClr val="000000"/>
                </a:solidFill>
                <a:uFill>
                  <a:solidFill>
                    <a:srgbClr val="FFFFFF"/>
                  </a:solidFill>
                </a:uFill>
                <a:latin typeface="TeX"/>
                <a:ea typeface="Noto Sans CJK SC"/>
              </a:rPr>
              <a:t> </a:t>
            </a:r>
            <a:endParaRPr lang="en-US" sz="2400" b="0" strike="noStrike" spc="-1" dirty="0">
              <a:solidFill>
                <a:srgbClr val="000000"/>
              </a:solidFill>
              <a:uFill>
                <a:solidFill>
                  <a:srgbClr val="FFFFFF"/>
                </a:solidFill>
              </a:uFill>
              <a:latin typeface="Times New Roman"/>
            </a:endParaRPr>
          </a:p>
          <a:p>
            <a:pPr>
              <a:lnSpc>
                <a:spcPct val="100000"/>
              </a:lnSpc>
              <a:buClr>
                <a:srgbClr val="330066"/>
              </a:buClr>
              <a:buSzPct val="70000"/>
              <a:buFont typeface="Wingdings" charset="2"/>
              <a:buChar char=""/>
            </a:pPr>
            <a:r>
              <a:rPr lang="en-US"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Now</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for</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any</a:t>
            </a:r>
            <a:r>
              <a:rPr lang="ru-RU" sz="2400" b="0" strike="noStrike" spc="-1" dirty="0">
                <a:solidFill>
                  <a:srgbClr val="000000"/>
                </a:solidFill>
                <a:uFill>
                  <a:solidFill>
                    <a:srgbClr val="FFFFFF"/>
                  </a:solidFill>
                </a:uFill>
                <a:latin typeface="Arial"/>
              </a:rPr>
              <a:t> </a:t>
            </a:r>
            <a:r>
              <a:rPr lang="en-US" sz="2400" b="1" spc="-1" dirty="0">
                <a:solidFill>
                  <a:srgbClr val="000000"/>
                </a:solidFill>
                <a:uFill>
                  <a:solidFill>
                    <a:srgbClr val="FFFFFF"/>
                  </a:solidFill>
                </a:uFill>
                <a:latin typeface="Arial"/>
              </a:rPr>
              <a:t>n</a:t>
            </a:r>
            <a:r>
              <a:rPr lang="ru-RU" sz="2400" b="0" strike="noStrike" spc="-1" dirty="0">
                <a:solidFill>
                  <a:srgbClr val="000000"/>
                </a:solidFill>
                <a:uFill>
                  <a:solidFill>
                    <a:srgbClr val="FFFFFF"/>
                  </a:solidFill>
                </a:uFill>
                <a:latin typeface="Arial"/>
              </a:rPr>
              <a:t> </a:t>
            </a:r>
            <a:r>
              <a:rPr lang="en-US" sz="2400" b="0" strike="noStrike" spc="-1" dirty="0">
                <a:solidFill>
                  <a:srgbClr val="000000"/>
                </a:solidFill>
                <a:uFill>
                  <a:solidFill>
                    <a:srgbClr val="FFFFFF"/>
                  </a:solidFill>
                </a:uFill>
                <a:latin typeface="Arial"/>
              </a:rPr>
              <a:t>w</a:t>
            </a:r>
            <a:r>
              <a:rPr lang="ru-RU" sz="2400" b="0" strike="noStrike" spc="-1" dirty="0">
                <a:solidFill>
                  <a:srgbClr val="000000"/>
                </a:solidFill>
                <a:uFill>
                  <a:solidFill>
                    <a:srgbClr val="FFFFFF"/>
                  </a:solidFill>
                </a:uFill>
                <a:latin typeface="Arial"/>
              </a:rPr>
              <a:t>e </a:t>
            </a:r>
            <a:r>
              <a:rPr lang="ru-RU" sz="2400" b="0" strike="noStrike" spc="-1" dirty="0" err="1">
                <a:solidFill>
                  <a:srgbClr val="000000"/>
                </a:solidFill>
                <a:uFill>
                  <a:solidFill>
                    <a:srgbClr val="FFFFFF"/>
                  </a:solidFill>
                </a:uFill>
                <a:latin typeface="Arial"/>
              </a:rPr>
              <a:t>knows</a:t>
            </a:r>
            <a:r>
              <a:rPr lang="ru-RU" sz="2400" b="0" strike="noStrike" spc="-1" dirty="0">
                <a:solidFill>
                  <a:srgbClr val="000000"/>
                </a:solidFill>
                <a:uFill>
                  <a:solidFill>
                    <a:srgbClr val="FFFFFF"/>
                  </a:solidFill>
                </a:uFill>
                <a:latin typeface="Arial"/>
              </a:rPr>
              <a:t> </a:t>
            </a:r>
            <a:br>
              <a:rPr lang="en-US" sz="2400" b="0" strike="noStrike" spc="-1" dirty="0">
                <a:solidFill>
                  <a:srgbClr val="000000"/>
                </a:solidFill>
                <a:uFill>
                  <a:solidFill>
                    <a:srgbClr val="FFFFFF"/>
                  </a:solidFill>
                </a:uFill>
                <a:latin typeface="Arial"/>
              </a:rPr>
            </a:br>
            <a:r>
              <a:rPr lang="en-US" sz="2400" b="0" strike="noStrike" spc="-1" dirty="0">
                <a:solidFill>
                  <a:srgbClr val="000000"/>
                </a:solidFill>
                <a:uFill>
                  <a:solidFill>
                    <a:srgbClr val="FFFFFF"/>
                  </a:solidFill>
                </a:uFill>
                <a:latin typeface="Arial"/>
              </a:rPr>
              <a:t>IP-</a:t>
            </a:r>
            <a:r>
              <a:rPr lang="ru-RU" sz="2400" b="0" strike="noStrike" spc="-1" dirty="0" err="1">
                <a:solidFill>
                  <a:srgbClr val="000000"/>
                </a:solidFill>
                <a:uFill>
                  <a:solidFill>
                    <a:srgbClr val="FFFFFF"/>
                  </a:solidFill>
                </a:uFill>
                <a:latin typeface="Arial"/>
              </a:rPr>
              <a:t>address</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of</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node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that</a:t>
            </a:r>
            <a:r>
              <a:rPr lang="ru-RU" sz="2400" b="0" strike="noStrike" spc="-1" dirty="0">
                <a:solidFill>
                  <a:srgbClr val="000000"/>
                </a:solidFill>
                <a:uFill>
                  <a:solidFill>
                    <a:srgbClr val="FFFFFF"/>
                  </a:solidFill>
                </a:uFill>
                <a:latin typeface="Arial"/>
              </a:rPr>
              <a:t> </a:t>
            </a:r>
            <a:br>
              <a:rPr lang="en-US" sz="2400" b="0" strike="noStrike" spc="-1" dirty="0">
                <a:solidFill>
                  <a:srgbClr val="000000"/>
                </a:solidFill>
                <a:uFill>
                  <a:solidFill>
                    <a:srgbClr val="FFFFFF"/>
                  </a:solidFill>
                </a:uFill>
                <a:latin typeface="Arial"/>
              </a:rPr>
            </a:br>
            <a:r>
              <a:rPr lang="ru-RU" sz="2400" b="0" strike="noStrike" spc="-1" dirty="0" err="1">
                <a:solidFill>
                  <a:srgbClr val="000000"/>
                </a:solidFill>
                <a:uFill>
                  <a:solidFill>
                    <a:srgbClr val="FFFFFF"/>
                  </a:solidFill>
                </a:uFill>
                <a:latin typeface="Arial"/>
              </a:rPr>
              <a:t>is</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located</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in</a:t>
            </a:r>
            <a:r>
              <a:rPr lang="ru-RU" sz="2400" b="0" strike="noStrike" spc="-1" dirty="0">
                <a:solidFill>
                  <a:srgbClr val="000000"/>
                </a:solidFill>
                <a:uFill>
                  <a:solidFill>
                    <a:srgbClr val="FFFFFF"/>
                  </a:solidFill>
                </a:uFill>
                <a:latin typeface="Arial"/>
              </a:rPr>
              <a:t> </a:t>
            </a:r>
            <a:r>
              <a:rPr lang="ru-RU" sz="2400" b="1" strike="noStrike" spc="-1" dirty="0">
                <a:solidFill>
                  <a:srgbClr val="000000"/>
                </a:solidFill>
                <a:uFill>
                  <a:solidFill>
                    <a:srgbClr val="FFFFFF"/>
                  </a:solidFill>
                </a:uFill>
                <a:latin typeface="Arial"/>
              </a:rPr>
              <a:t>2 </a:t>
            </a:r>
            <a:r>
              <a:rPr lang="ru-RU" sz="2400" b="1" strike="noStrike" spc="-1" dirty="0" err="1">
                <a:solidFill>
                  <a:srgbClr val="000000"/>
                </a:solidFill>
                <a:uFill>
                  <a:solidFill>
                    <a:srgbClr val="FFFFFF"/>
                  </a:solidFill>
                </a:uFill>
                <a:latin typeface="Arial"/>
              </a:rPr>
              <a:t>times</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closer</a:t>
            </a:r>
            <a:r>
              <a:rPr lang="ru-RU" sz="2400" b="0" strike="noStrike" spc="-1" dirty="0">
                <a:solidFill>
                  <a:srgbClr val="000000"/>
                </a:solidFill>
                <a:uFill>
                  <a:solidFill>
                    <a:srgbClr val="FFFFFF"/>
                  </a:solidFill>
                </a:uFill>
                <a:latin typeface="Arial"/>
              </a:rPr>
              <a:t> </a:t>
            </a:r>
            <a:br>
              <a:rPr lang="en-US" sz="2400" b="0" strike="noStrike" spc="-1" dirty="0">
                <a:solidFill>
                  <a:srgbClr val="000000"/>
                </a:solidFill>
                <a:uFill>
                  <a:solidFill>
                    <a:srgbClr val="FFFFFF"/>
                  </a:solidFill>
                </a:uFill>
                <a:latin typeface="Arial"/>
              </a:rPr>
            </a:br>
            <a:r>
              <a:rPr lang="ru-RU" sz="2400" b="0" strike="noStrike" spc="-1" dirty="0" err="1">
                <a:solidFill>
                  <a:srgbClr val="000000"/>
                </a:solidFill>
                <a:uFill>
                  <a:solidFill>
                    <a:srgbClr val="FFFFFF"/>
                  </a:solidFill>
                </a:uFill>
                <a:latin typeface="Arial"/>
              </a:rPr>
              <a:t>to</a:t>
            </a:r>
            <a:r>
              <a:rPr lang="ru-RU" sz="2400" b="0" strike="noStrike" spc="-1" dirty="0">
                <a:solidFill>
                  <a:srgbClr val="000000"/>
                </a:solidFill>
                <a:uFill>
                  <a:solidFill>
                    <a:srgbClr val="FFFFFF"/>
                  </a:solidFill>
                </a:uFill>
                <a:latin typeface="Arial"/>
              </a:rPr>
              <a:t> </a:t>
            </a:r>
            <a:r>
              <a:rPr lang="en-US" sz="2400" b="1" spc="-1" dirty="0">
                <a:solidFill>
                  <a:srgbClr val="000000"/>
                </a:solidFill>
                <a:uFill>
                  <a:solidFill>
                    <a:srgbClr val="FFFFFF"/>
                  </a:solidFill>
                </a:uFill>
                <a:latin typeface="Arial"/>
              </a:rPr>
              <a:t>n</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than</a:t>
            </a:r>
            <a:r>
              <a:rPr lang="ru-RU" sz="2400" b="0" strike="noStrike" spc="-1" dirty="0">
                <a:solidFill>
                  <a:srgbClr val="000000"/>
                </a:solidFill>
                <a:uFill>
                  <a:solidFill>
                    <a:srgbClr val="FFFFFF"/>
                  </a:solidFill>
                </a:uFill>
                <a:latin typeface="Arial"/>
              </a:rPr>
              <a:t> </a:t>
            </a:r>
            <a:r>
              <a:rPr lang="en-US" sz="2400" spc="-1" dirty="0">
                <a:solidFill>
                  <a:srgbClr val="000000"/>
                </a:solidFill>
                <a:uFill>
                  <a:solidFill>
                    <a:srgbClr val="FFFFFF"/>
                  </a:solidFill>
                </a:uFill>
                <a:latin typeface="Arial"/>
              </a:rPr>
              <a:t>w</a:t>
            </a:r>
            <a:r>
              <a:rPr lang="ru-RU" sz="2400" b="0" strike="noStrike" spc="-1" dirty="0">
                <a:solidFill>
                  <a:srgbClr val="000000"/>
                </a:solidFill>
                <a:uFill>
                  <a:solidFill>
                    <a:srgbClr val="FFFFFF"/>
                  </a:solidFill>
                </a:uFill>
                <a:latin typeface="Arial"/>
              </a:rPr>
              <a:t>e </a:t>
            </a:r>
            <a:r>
              <a:rPr lang="en-US" sz="2400" b="0" strike="noStrike" spc="-1" dirty="0">
                <a:solidFill>
                  <a:srgbClr val="000000"/>
                </a:solidFill>
                <a:uFill>
                  <a:solidFill>
                    <a:srgbClr val="FFFFFF"/>
                  </a:solidFill>
                </a:uFill>
                <a:latin typeface="Arial"/>
              </a:rPr>
              <a:t>are</a:t>
            </a:r>
            <a:endParaRPr lang="en-US" sz="2400" b="0" strike="noStrike" spc="-1" dirty="0">
              <a:solidFill>
                <a:srgbClr val="000000"/>
              </a:solidFill>
              <a:uFill>
                <a:solidFill>
                  <a:srgbClr val="FFFFFF"/>
                </a:solidFill>
              </a:uFill>
              <a:latin typeface="Times New Roman"/>
            </a:endParaRPr>
          </a:p>
        </p:txBody>
      </p:sp>
      <p:sp>
        <p:nvSpPr>
          <p:cNvPr id="674" name="CustomShape 4"/>
          <p:cNvSpPr/>
          <p:nvPr/>
        </p:nvSpPr>
        <p:spPr>
          <a:xfrm>
            <a:off x="7913160" y="3270960"/>
            <a:ext cx="51768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2</a:t>
            </a:r>
            <a:endParaRPr lang="en-US" sz="2400" b="0" strike="noStrike" spc="-1">
              <a:solidFill>
                <a:srgbClr val="000000"/>
              </a:solidFill>
              <a:uFill>
                <a:solidFill>
                  <a:srgbClr val="FFFFFF"/>
                </a:solidFill>
              </a:uFill>
              <a:latin typeface="Times New Roman"/>
            </a:endParaRPr>
          </a:p>
        </p:txBody>
      </p:sp>
      <p:sp>
        <p:nvSpPr>
          <p:cNvPr id="675" name="CustomShape 5"/>
          <p:cNvSpPr/>
          <p:nvPr/>
        </p:nvSpPr>
        <p:spPr>
          <a:xfrm>
            <a:off x="5045040" y="5211360"/>
            <a:ext cx="51588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11</a:t>
            </a:r>
            <a:endParaRPr lang="en-US" sz="2400" b="0" strike="noStrike" spc="-1">
              <a:solidFill>
                <a:srgbClr val="000000"/>
              </a:solidFill>
              <a:uFill>
                <a:solidFill>
                  <a:srgbClr val="FFFFFF"/>
                </a:solidFill>
              </a:uFill>
              <a:latin typeface="Times New Roman"/>
            </a:endParaRPr>
          </a:p>
        </p:txBody>
      </p:sp>
      <p:sp>
        <p:nvSpPr>
          <p:cNvPr id="676" name="CustomShape 6"/>
          <p:cNvSpPr/>
          <p:nvPr/>
        </p:nvSpPr>
        <p:spPr>
          <a:xfrm>
            <a:off x="7885800" y="5694120"/>
            <a:ext cx="51768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6</a:t>
            </a:r>
            <a:endParaRPr lang="en-US" sz="2400" b="0" strike="noStrike" spc="-1">
              <a:solidFill>
                <a:srgbClr val="000000"/>
              </a:solidFill>
              <a:uFill>
                <a:solidFill>
                  <a:srgbClr val="FFFFFF"/>
                </a:solidFill>
              </a:uFill>
              <a:latin typeface="Times New Roman"/>
            </a:endParaRPr>
          </a:p>
        </p:txBody>
      </p:sp>
      <p:sp>
        <p:nvSpPr>
          <p:cNvPr id="677" name="CustomShape 7"/>
          <p:cNvSpPr/>
          <p:nvPr/>
        </p:nvSpPr>
        <p:spPr>
          <a:xfrm>
            <a:off x="8274960" y="5198760"/>
            <a:ext cx="51768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5</a:t>
            </a:r>
            <a:endParaRPr lang="en-US" sz="2400" b="0" strike="noStrike" spc="-1">
              <a:solidFill>
                <a:srgbClr val="000000"/>
              </a:solidFill>
              <a:uFill>
                <a:solidFill>
                  <a:srgbClr val="FFFFFF"/>
                </a:solidFill>
              </a:uFill>
              <a:latin typeface="Times New Roman"/>
            </a:endParaRPr>
          </a:p>
        </p:txBody>
      </p:sp>
      <p:sp>
        <p:nvSpPr>
          <p:cNvPr id="678" name="CustomShape 8"/>
          <p:cNvSpPr/>
          <p:nvPr/>
        </p:nvSpPr>
        <p:spPr>
          <a:xfrm>
            <a:off x="5364000" y="3045960"/>
            <a:ext cx="3077640" cy="3079800"/>
          </a:xfrm>
          <a:prstGeom prst="ellipse">
            <a:avLst/>
          </a:prstGeom>
          <a:noFill/>
          <a:ln w="19080">
            <a:solidFill>
              <a:srgbClr val="000000"/>
            </a:solidFill>
            <a:miter/>
          </a:ln>
        </p:spPr>
        <p:style>
          <a:lnRef idx="0">
            <a:scrgbClr r="0" g="0" b="0"/>
          </a:lnRef>
          <a:fillRef idx="0">
            <a:scrgbClr r="0" g="0" b="0"/>
          </a:fillRef>
          <a:effectRef idx="0">
            <a:scrgbClr r="0" g="0" b="0"/>
          </a:effectRef>
          <a:fontRef idx="minor"/>
        </p:style>
      </p:sp>
      <p:sp>
        <p:nvSpPr>
          <p:cNvPr id="679" name="CustomShape 9"/>
          <p:cNvSpPr/>
          <p:nvPr/>
        </p:nvSpPr>
        <p:spPr>
          <a:xfrm>
            <a:off x="6847200" y="6070320"/>
            <a:ext cx="111240" cy="11088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80" name="CustomShape 10"/>
          <p:cNvSpPr/>
          <p:nvPr/>
        </p:nvSpPr>
        <p:spPr>
          <a:xfrm>
            <a:off x="6847200" y="2991960"/>
            <a:ext cx="111240" cy="11088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81" name="CustomShape 11"/>
          <p:cNvSpPr/>
          <p:nvPr/>
        </p:nvSpPr>
        <p:spPr>
          <a:xfrm>
            <a:off x="5307120" y="4529520"/>
            <a:ext cx="112680" cy="11232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82" name="CustomShape 12"/>
          <p:cNvSpPr/>
          <p:nvPr/>
        </p:nvSpPr>
        <p:spPr>
          <a:xfrm>
            <a:off x="8386200" y="4529520"/>
            <a:ext cx="112680" cy="11232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83" name="CustomShape 13"/>
          <p:cNvSpPr/>
          <p:nvPr/>
        </p:nvSpPr>
        <p:spPr>
          <a:xfrm>
            <a:off x="5762520" y="5613480"/>
            <a:ext cx="112680" cy="11232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84" name="CustomShape 14"/>
          <p:cNvSpPr/>
          <p:nvPr/>
        </p:nvSpPr>
        <p:spPr>
          <a:xfrm>
            <a:off x="7932240" y="5613480"/>
            <a:ext cx="111240" cy="11232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85" name="CustomShape 15"/>
          <p:cNvSpPr/>
          <p:nvPr/>
        </p:nvSpPr>
        <p:spPr>
          <a:xfrm>
            <a:off x="5762520" y="3446280"/>
            <a:ext cx="112680" cy="1137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86" name="CustomShape 16"/>
          <p:cNvSpPr/>
          <p:nvPr/>
        </p:nvSpPr>
        <p:spPr>
          <a:xfrm>
            <a:off x="7932240" y="3446280"/>
            <a:ext cx="111240" cy="1137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87" name="CustomShape 17"/>
          <p:cNvSpPr/>
          <p:nvPr/>
        </p:nvSpPr>
        <p:spPr>
          <a:xfrm>
            <a:off x="6277320" y="5957640"/>
            <a:ext cx="111240" cy="11088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88" name="CustomShape 18"/>
          <p:cNvSpPr/>
          <p:nvPr/>
        </p:nvSpPr>
        <p:spPr>
          <a:xfrm>
            <a:off x="6277320" y="3104640"/>
            <a:ext cx="111240" cy="11268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89" name="CustomShape 19"/>
          <p:cNvSpPr/>
          <p:nvPr/>
        </p:nvSpPr>
        <p:spPr>
          <a:xfrm>
            <a:off x="7419240" y="5957640"/>
            <a:ext cx="109440" cy="11088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90" name="CustomShape 20"/>
          <p:cNvSpPr/>
          <p:nvPr/>
        </p:nvSpPr>
        <p:spPr>
          <a:xfrm>
            <a:off x="7419240" y="3104640"/>
            <a:ext cx="109440" cy="11268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91" name="CustomShape 21"/>
          <p:cNvSpPr/>
          <p:nvPr/>
        </p:nvSpPr>
        <p:spPr>
          <a:xfrm>
            <a:off x="5421240" y="5159520"/>
            <a:ext cx="111240" cy="11088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92" name="CustomShape 22"/>
          <p:cNvSpPr/>
          <p:nvPr/>
        </p:nvSpPr>
        <p:spPr>
          <a:xfrm>
            <a:off x="8274960" y="5159520"/>
            <a:ext cx="109800" cy="11088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93" name="CustomShape 23"/>
          <p:cNvSpPr/>
          <p:nvPr/>
        </p:nvSpPr>
        <p:spPr>
          <a:xfrm>
            <a:off x="5421240" y="3903120"/>
            <a:ext cx="111240" cy="11052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94" name="CustomShape 24"/>
          <p:cNvSpPr/>
          <p:nvPr/>
        </p:nvSpPr>
        <p:spPr>
          <a:xfrm>
            <a:off x="8274960" y="3903120"/>
            <a:ext cx="109800" cy="11052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695" name="CustomShape 25"/>
          <p:cNvSpPr/>
          <p:nvPr/>
        </p:nvSpPr>
        <p:spPr>
          <a:xfrm>
            <a:off x="6639120" y="2712600"/>
            <a:ext cx="51768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0</a:t>
            </a:r>
            <a:endParaRPr lang="en-US" sz="2400" b="0" strike="noStrike" spc="-1">
              <a:solidFill>
                <a:srgbClr val="000000"/>
              </a:solidFill>
              <a:uFill>
                <a:solidFill>
                  <a:srgbClr val="FFFFFF"/>
                </a:solidFill>
              </a:uFill>
              <a:latin typeface="Times New Roman"/>
            </a:endParaRPr>
          </a:p>
        </p:txBody>
      </p:sp>
      <p:sp>
        <p:nvSpPr>
          <p:cNvPr id="696" name="CustomShape 26"/>
          <p:cNvSpPr/>
          <p:nvPr/>
        </p:nvSpPr>
        <p:spPr>
          <a:xfrm>
            <a:off x="7365240" y="2880360"/>
            <a:ext cx="51732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1</a:t>
            </a:r>
            <a:endParaRPr lang="en-US" sz="2400" b="0" strike="noStrike" spc="-1">
              <a:solidFill>
                <a:srgbClr val="000000"/>
              </a:solidFill>
              <a:uFill>
                <a:solidFill>
                  <a:srgbClr val="FFFFFF"/>
                </a:solidFill>
              </a:uFill>
              <a:latin typeface="Times New Roman"/>
            </a:endParaRPr>
          </a:p>
        </p:txBody>
      </p:sp>
      <p:sp>
        <p:nvSpPr>
          <p:cNvPr id="697" name="CustomShape 27"/>
          <p:cNvSpPr/>
          <p:nvPr/>
        </p:nvSpPr>
        <p:spPr>
          <a:xfrm>
            <a:off x="8301960" y="3819960"/>
            <a:ext cx="51768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3</a:t>
            </a:r>
            <a:endParaRPr lang="en-US" sz="2400" b="0" strike="noStrike" spc="-1">
              <a:solidFill>
                <a:srgbClr val="000000"/>
              </a:solidFill>
              <a:uFill>
                <a:solidFill>
                  <a:srgbClr val="FFFFFF"/>
                </a:solidFill>
              </a:uFill>
              <a:latin typeface="Times New Roman"/>
            </a:endParaRPr>
          </a:p>
        </p:txBody>
      </p:sp>
      <p:sp>
        <p:nvSpPr>
          <p:cNvPr id="698" name="CustomShape 28"/>
          <p:cNvSpPr/>
          <p:nvPr/>
        </p:nvSpPr>
        <p:spPr>
          <a:xfrm>
            <a:off x="8406720" y="4452840"/>
            <a:ext cx="51768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4</a:t>
            </a:r>
            <a:endParaRPr lang="en-US" sz="2400" b="0" strike="noStrike" spc="-1">
              <a:solidFill>
                <a:srgbClr val="000000"/>
              </a:solidFill>
              <a:uFill>
                <a:solidFill>
                  <a:srgbClr val="FFFFFF"/>
                </a:solidFill>
              </a:uFill>
              <a:latin typeface="Times New Roman"/>
            </a:endParaRPr>
          </a:p>
        </p:txBody>
      </p:sp>
      <p:sp>
        <p:nvSpPr>
          <p:cNvPr id="699" name="CustomShape 29"/>
          <p:cNvSpPr/>
          <p:nvPr/>
        </p:nvSpPr>
        <p:spPr>
          <a:xfrm>
            <a:off x="7365240" y="6014520"/>
            <a:ext cx="51732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7</a:t>
            </a:r>
            <a:endParaRPr lang="en-US" sz="2400" b="0" strike="noStrike" spc="-1">
              <a:solidFill>
                <a:srgbClr val="000000"/>
              </a:solidFill>
              <a:uFill>
                <a:solidFill>
                  <a:srgbClr val="FFFFFF"/>
                </a:solidFill>
              </a:uFill>
              <a:latin typeface="Times New Roman"/>
            </a:endParaRPr>
          </a:p>
        </p:txBody>
      </p:sp>
      <p:sp>
        <p:nvSpPr>
          <p:cNvPr id="700" name="CustomShape 30"/>
          <p:cNvSpPr/>
          <p:nvPr/>
        </p:nvSpPr>
        <p:spPr>
          <a:xfrm>
            <a:off x="6672600" y="6224040"/>
            <a:ext cx="51912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8</a:t>
            </a:r>
            <a:endParaRPr lang="en-US" sz="2400" b="0" strike="noStrike" spc="-1">
              <a:solidFill>
                <a:srgbClr val="000000"/>
              </a:solidFill>
              <a:uFill>
                <a:solidFill>
                  <a:srgbClr val="FFFFFF"/>
                </a:solidFill>
              </a:uFill>
              <a:latin typeface="Times New Roman"/>
            </a:endParaRPr>
          </a:p>
        </p:txBody>
      </p:sp>
      <p:sp>
        <p:nvSpPr>
          <p:cNvPr id="701" name="CustomShape 31"/>
          <p:cNvSpPr/>
          <p:nvPr/>
        </p:nvSpPr>
        <p:spPr>
          <a:xfrm>
            <a:off x="5993280" y="6108120"/>
            <a:ext cx="51732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9</a:t>
            </a:r>
            <a:endParaRPr lang="en-US" sz="2400" b="0" strike="noStrike" spc="-1">
              <a:solidFill>
                <a:srgbClr val="000000"/>
              </a:solidFill>
              <a:uFill>
                <a:solidFill>
                  <a:srgbClr val="FFFFFF"/>
                </a:solidFill>
              </a:uFill>
              <a:latin typeface="Times New Roman"/>
            </a:endParaRPr>
          </a:p>
        </p:txBody>
      </p:sp>
      <p:sp>
        <p:nvSpPr>
          <p:cNvPr id="702" name="CustomShape 32"/>
          <p:cNvSpPr/>
          <p:nvPr/>
        </p:nvSpPr>
        <p:spPr>
          <a:xfrm>
            <a:off x="5459400" y="5766840"/>
            <a:ext cx="51768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10</a:t>
            </a:r>
            <a:endParaRPr lang="en-US" sz="2400" b="0" strike="noStrike" spc="-1">
              <a:solidFill>
                <a:srgbClr val="000000"/>
              </a:solidFill>
              <a:uFill>
                <a:solidFill>
                  <a:srgbClr val="FFFFFF"/>
                </a:solidFill>
              </a:uFill>
              <a:latin typeface="Times New Roman"/>
            </a:endParaRPr>
          </a:p>
        </p:txBody>
      </p:sp>
      <p:sp>
        <p:nvSpPr>
          <p:cNvPr id="703" name="CustomShape 33"/>
          <p:cNvSpPr/>
          <p:nvPr/>
        </p:nvSpPr>
        <p:spPr>
          <a:xfrm>
            <a:off x="5902560" y="2823480"/>
            <a:ext cx="51768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15</a:t>
            </a:r>
            <a:endParaRPr lang="en-US" sz="2400" b="0" strike="noStrike" spc="-1">
              <a:solidFill>
                <a:srgbClr val="000000"/>
              </a:solidFill>
              <a:uFill>
                <a:solidFill>
                  <a:srgbClr val="FFFFFF"/>
                </a:solidFill>
              </a:uFill>
              <a:latin typeface="Times New Roman"/>
            </a:endParaRPr>
          </a:p>
        </p:txBody>
      </p:sp>
      <p:sp>
        <p:nvSpPr>
          <p:cNvPr id="704" name="CustomShape 34"/>
          <p:cNvSpPr/>
          <p:nvPr/>
        </p:nvSpPr>
        <p:spPr>
          <a:xfrm>
            <a:off x="5369040" y="3199680"/>
            <a:ext cx="51732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14</a:t>
            </a:r>
            <a:endParaRPr lang="en-US" sz="2400" b="0" strike="noStrike" spc="-1">
              <a:solidFill>
                <a:srgbClr val="000000"/>
              </a:solidFill>
              <a:uFill>
                <a:solidFill>
                  <a:srgbClr val="FFFFFF"/>
                </a:solidFill>
              </a:uFill>
              <a:latin typeface="Times New Roman"/>
            </a:endParaRPr>
          </a:p>
        </p:txBody>
      </p:sp>
      <p:sp>
        <p:nvSpPr>
          <p:cNvPr id="705" name="CustomShape 35"/>
          <p:cNvSpPr/>
          <p:nvPr/>
        </p:nvSpPr>
        <p:spPr>
          <a:xfrm>
            <a:off x="4991040" y="3732480"/>
            <a:ext cx="51768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13</a:t>
            </a:r>
            <a:endParaRPr lang="en-US" sz="2400" b="0" strike="noStrike" spc="-1">
              <a:solidFill>
                <a:srgbClr val="000000"/>
              </a:solidFill>
              <a:uFill>
                <a:solidFill>
                  <a:srgbClr val="FFFFFF"/>
                </a:solidFill>
              </a:uFill>
              <a:latin typeface="Times New Roman"/>
            </a:endParaRPr>
          </a:p>
        </p:txBody>
      </p:sp>
      <p:sp>
        <p:nvSpPr>
          <p:cNvPr id="706" name="CustomShape 36"/>
          <p:cNvSpPr/>
          <p:nvPr/>
        </p:nvSpPr>
        <p:spPr>
          <a:xfrm>
            <a:off x="4859280" y="4446720"/>
            <a:ext cx="517680" cy="24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600" b="1" strike="noStrike" spc="-1">
                <a:solidFill>
                  <a:srgbClr val="000099"/>
                </a:solidFill>
                <a:uFill>
                  <a:solidFill>
                    <a:srgbClr val="FFFFFF"/>
                  </a:solidFill>
                </a:uFill>
                <a:latin typeface="TeX"/>
              </a:rPr>
              <a:t>12</a:t>
            </a:r>
            <a:endParaRPr lang="en-US" sz="2400" b="0" strike="noStrike" spc="-1">
              <a:solidFill>
                <a:srgbClr val="000000"/>
              </a:solidFill>
              <a:uFill>
                <a:solidFill>
                  <a:srgbClr val="FFFFFF"/>
                </a:solidFill>
              </a:uFill>
              <a:latin typeface="Times New Roman"/>
            </a:endParaRPr>
          </a:p>
        </p:txBody>
      </p:sp>
      <p:sp>
        <p:nvSpPr>
          <p:cNvPr id="707" name="CustomShape 37"/>
          <p:cNvSpPr/>
          <p:nvPr/>
        </p:nvSpPr>
        <p:spPr>
          <a:xfrm>
            <a:off x="6835680" y="2973240"/>
            <a:ext cx="135000" cy="13500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708" name="CustomShape 38"/>
          <p:cNvSpPr/>
          <p:nvPr/>
        </p:nvSpPr>
        <p:spPr>
          <a:xfrm>
            <a:off x="5437080" y="5154480"/>
            <a:ext cx="135000" cy="13680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709" name="CustomShape 39"/>
          <p:cNvSpPr/>
          <p:nvPr/>
        </p:nvSpPr>
        <p:spPr>
          <a:xfrm>
            <a:off x="7945560" y="3441600"/>
            <a:ext cx="136440" cy="13968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710" name="CustomShape 40"/>
          <p:cNvSpPr/>
          <p:nvPr/>
        </p:nvSpPr>
        <p:spPr>
          <a:xfrm>
            <a:off x="8236080" y="5164200"/>
            <a:ext cx="136440" cy="13788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711" name="CustomShape 41"/>
          <p:cNvSpPr/>
          <p:nvPr/>
        </p:nvSpPr>
        <p:spPr>
          <a:xfrm>
            <a:off x="7945560" y="5610240"/>
            <a:ext cx="136440" cy="13824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712" name="Line 42"/>
          <p:cNvSpPr/>
          <p:nvPr/>
        </p:nvSpPr>
        <p:spPr>
          <a:xfrm>
            <a:off x="6939000" y="3095640"/>
            <a:ext cx="465120" cy="69840"/>
          </a:xfrm>
          <a:prstGeom prst="line">
            <a:avLst/>
          </a:prstGeom>
          <a:ln w="12600">
            <a:solidFill>
              <a:srgbClr val="000000"/>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713" name="Line 43"/>
          <p:cNvSpPr/>
          <p:nvPr/>
        </p:nvSpPr>
        <p:spPr>
          <a:xfrm>
            <a:off x="6939000" y="3095640"/>
            <a:ext cx="954000" cy="433440"/>
          </a:xfrm>
          <a:prstGeom prst="line">
            <a:avLst/>
          </a:prstGeom>
          <a:ln w="12600">
            <a:solidFill>
              <a:srgbClr val="000000"/>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714" name="Line 44"/>
          <p:cNvSpPr/>
          <p:nvPr/>
        </p:nvSpPr>
        <p:spPr>
          <a:xfrm>
            <a:off x="6939000" y="3095640"/>
            <a:ext cx="1441440" cy="1428840"/>
          </a:xfrm>
          <a:prstGeom prst="line">
            <a:avLst/>
          </a:prstGeom>
          <a:ln w="12600">
            <a:solidFill>
              <a:srgbClr val="000000"/>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715" name="Line 45"/>
          <p:cNvSpPr/>
          <p:nvPr/>
        </p:nvSpPr>
        <p:spPr>
          <a:xfrm>
            <a:off x="6912000" y="3095640"/>
            <a:ext cx="1440" cy="2948040"/>
          </a:xfrm>
          <a:prstGeom prst="line">
            <a:avLst/>
          </a:prstGeom>
          <a:ln w="12600">
            <a:solidFill>
              <a:srgbClr val="000000"/>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716" name="CustomShape 46"/>
          <p:cNvSpPr/>
          <p:nvPr/>
        </p:nvSpPr>
        <p:spPr>
          <a:xfrm>
            <a:off x="7385040" y="3173400"/>
            <a:ext cx="555480" cy="387360"/>
          </a:xfrm>
          <a:custGeom>
            <a:avLst/>
            <a:gdLst/>
            <a:ahLst/>
            <a:cxnLst/>
            <a:rect l="l" t="t" r="r" b="b"/>
            <a:pathLst>
              <a:path w="350" h="244">
                <a:moveTo>
                  <a:pt x="0" y="0"/>
                </a:moveTo>
                <a:cubicBezTo>
                  <a:pt x="13" y="35"/>
                  <a:pt x="19" y="178"/>
                  <a:pt x="77" y="211"/>
                </a:cubicBezTo>
                <a:cubicBezTo>
                  <a:pt x="135" y="244"/>
                  <a:pt x="293" y="199"/>
                  <a:pt x="350" y="196"/>
                </a:cubicBezTo>
              </a:path>
            </a:pathLst>
          </a:custGeom>
          <a:noFill/>
          <a:ln w="19080">
            <a:solidFill>
              <a:srgbClr val="4D6B89"/>
            </a:solidFill>
            <a:round/>
            <a:tailEnd type="triangle" w="med" len="med"/>
          </a:ln>
        </p:spPr>
        <p:style>
          <a:lnRef idx="0">
            <a:scrgbClr r="0" g="0" b="0"/>
          </a:lnRef>
          <a:fillRef idx="0">
            <a:scrgbClr r="0" g="0" b="0"/>
          </a:fillRef>
          <a:effectRef idx="0">
            <a:scrgbClr r="0" g="0" b="0"/>
          </a:effectRef>
          <a:fontRef idx="minor"/>
        </p:style>
      </p:sp>
      <p:sp>
        <p:nvSpPr>
          <p:cNvPr id="717" name="CustomShape 47"/>
          <p:cNvSpPr/>
          <p:nvPr/>
        </p:nvSpPr>
        <p:spPr>
          <a:xfrm>
            <a:off x="7819920" y="3516480"/>
            <a:ext cx="187560" cy="182520"/>
          </a:xfrm>
          <a:custGeom>
            <a:avLst/>
            <a:gdLst/>
            <a:ahLst/>
            <a:cxnLst/>
            <a:rect l="l" t="t" r="r" b="b"/>
            <a:pathLst>
              <a:path w="118" h="115">
                <a:moveTo>
                  <a:pt x="71" y="0"/>
                </a:moveTo>
                <a:cubicBezTo>
                  <a:pt x="61" y="17"/>
                  <a:pt x="0" y="95"/>
                  <a:pt x="8" y="105"/>
                </a:cubicBezTo>
                <a:cubicBezTo>
                  <a:pt x="16" y="115"/>
                  <a:pt x="95" y="68"/>
                  <a:pt x="118" y="58"/>
                </a:cubicBezTo>
              </a:path>
            </a:pathLst>
          </a:custGeom>
          <a:noFill/>
          <a:ln w="19080">
            <a:solidFill>
              <a:srgbClr val="4D6B89"/>
            </a:solidFill>
            <a:round/>
            <a:tailEnd type="triangle" w="med" len="med"/>
          </a:ln>
        </p:spPr>
        <p:style>
          <a:lnRef idx="0">
            <a:scrgbClr r="0" g="0" b="0"/>
          </a:lnRef>
          <a:fillRef idx="0">
            <a:scrgbClr r="0" g="0" b="0"/>
          </a:fillRef>
          <a:effectRef idx="0">
            <a:scrgbClr r="0" g="0" b="0"/>
          </a:effectRef>
          <a:fontRef idx="minor"/>
        </p:style>
      </p:sp>
      <p:sp>
        <p:nvSpPr>
          <p:cNvPr id="718" name="CustomShape 48"/>
          <p:cNvSpPr/>
          <p:nvPr/>
        </p:nvSpPr>
        <p:spPr>
          <a:xfrm>
            <a:off x="8136000" y="4530600"/>
            <a:ext cx="218880" cy="614520"/>
          </a:xfrm>
          <a:custGeom>
            <a:avLst/>
            <a:gdLst/>
            <a:ahLst/>
            <a:cxnLst/>
            <a:rect l="l" t="t" r="r" b="b"/>
            <a:pathLst>
              <a:path w="138" h="387">
                <a:moveTo>
                  <a:pt x="138" y="0"/>
                </a:moveTo>
                <a:cubicBezTo>
                  <a:pt x="117" y="25"/>
                  <a:pt x="24" y="88"/>
                  <a:pt x="12" y="152"/>
                </a:cubicBezTo>
                <a:cubicBezTo>
                  <a:pt x="0" y="216"/>
                  <a:pt x="53" y="338"/>
                  <a:pt x="64" y="387"/>
                </a:cubicBezTo>
              </a:path>
            </a:pathLst>
          </a:custGeom>
          <a:noFill/>
          <a:ln w="19080">
            <a:solidFill>
              <a:srgbClr val="4D6B89"/>
            </a:solidFill>
            <a:round/>
            <a:tailEnd type="triangle" w="med" len="med"/>
          </a:ln>
        </p:spPr>
        <p:style>
          <a:lnRef idx="0">
            <a:scrgbClr r="0" g="0" b="0"/>
          </a:lnRef>
          <a:fillRef idx="0">
            <a:scrgbClr r="0" g="0" b="0"/>
          </a:fillRef>
          <a:effectRef idx="0">
            <a:scrgbClr r="0" g="0" b="0"/>
          </a:effectRef>
          <a:fontRef idx="minor"/>
        </p:style>
      </p:sp>
      <p:sp>
        <p:nvSpPr>
          <p:cNvPr id="719" name="CustomShape 49"/>
          <p:cNvSpPr/>
          <p:nvPr/>
        </p:nvSpPr>
        <p:spPr>
          <a:xfrm>
            <a:off x="5619600" y="5138640"/>
            <a:ext cx="1297080" cy="905040"/>
          </a:xfrm>
          <a:custGeom>
            <a:avLst/>
            <a:gdLst/>
            <a:ahLst/>
            <a:cxnLst/>
            <a:rect l="l" t="t" r="r" b="b"/>
            <a:pathLst>
              <a:path w="817" h="570">
                <a:moveTo>
                  <a:pt x="817" y="570"/>
                </a:moveTo>
                <a:cubicBezTo>
                  <a:pt x="777" y="490"/>
                  <a:pt x="712" y="176"/>
                  <a:pt x="576" y="88"/>
                </a:cubicBezTo>
                <a:cubicBezTo>
                  <a:pt x="440" y="0"/>
                  <a:pt x="120" y="51"/>
                  <a:pt x="0" y="41"/>
                </a:cubicBezTo>
              </a:path>
            </a:pathLst>
          </a:custGeom>
          <a:noFill/>
          <a:ln w="19080">
            <a:solidFill>
              <a:srgbClr val="4D6B89"/>
            </a:solidFill>
            <a:round/>
            <a:tailEnd type="triangle" w="med" len="me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0" name="CustomShape 1"/>
          <p:cNvSpPr/>
          <p:nvPr/>
        </p:nvSpPr>
        <p:spPr>
          <a:xfrm>
            <a:off x="468360" y="115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en-US" sz="3900" b="1" strike="noStrike" spc="-1">
                <a:solidFill>
                  <a:srgbClr val="330066"/>
                </a:solidFill>
                <a:uFill>
                  <a:solidFill>
                    <a:srgbClr val="FFFFFF"/>
                  </a:solidFill>
                </a:uFill>
                <a:latin typeface="Arial"/>
              </a:rPr>
              <a:t>eMule</a:t>
            </a:r>
            <a:endParaRPr lang="en-US" sz="2400" b="0" strike="noStrike" spc="-1">
              <a:solidFill>
                <a:srgbClr val="000000"/>
              </a:solidFill>
              <a:uFill>
                <a:solidFill>
                  <a:srgbClr val="FFFFFF"/>
                </a:solidFill>
              </a:uFill>
              <a:latin typeface="Times New Roman"/>
            </a:endParaRPr>
          </a:p>
        </p:txBody>
      </p:sp>
      <p:sp>
        <p:nvSpPr>
          <p:cNvPr id="721" name="CustomShape 2"/>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D62028F0-A693-4CE0-8050-4B6071EB6026}" type="slidenum">
              <a:rPr lang="ru-RU" sz="1000" b="0" strike="noStrike" spc="-1">
                <a:solidFill>
                  <a:srgbClr val="000000"/>
                </a:solidFill>
                <a:uFill>
                  <a:solidFill>
                    <a:srgbClr val="FFFFFF"/>
                  </a:solidFill>
                </a:uFill>
                <a:latin typeface="Arial"/>
              </a:rPr>
              <a:t>14</a:t>
            </a:fld>
            <a:endParaRPr lang="en-US" sz="2400" b="0" strike="noStrike" spc="-1">
              <a:solidFill>
                <a:srgbClr val="000000"/>
              </a:solidFill>
              <a:uFill>
                <a:solidFill>
                  <a:srgbClr val="FFFFFF"/>
                </a:solidFill>
              </a:uFill>
              <a:latin typeface="Times New Roman"/>
            </a:endParaRPr>
          </a:p>
        </p:txBody>
      </p:sp>
      <p:pic>
        <p:nvPicPr>
          <p:cNvPr id="722" name="Рисунок 721"/>
          <p:cNvPicPr/>
          <p:nvPr/>
        </p:nvPicPr>
        <p:blipFill>
          <a:blip r:embed="rId3"/>
          <a:stretch/>
        </p:blipFill>
        <p:spPr>
          <a:xfrm>
            <a:off x="677880" y="1500120"/>
            <a:ext cx="7680240" cy="51436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3" name="CustomShape 1"/>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CA403652-0F41-4775-AF50-23B1198A4582}" type="slidenum">
              <a:rPr lang="ru-RU" sz="1000" b="0" strike="noStrike" spc="-1">
                <a:solidFill>
                  <a:srgbClr val="000000"/>
                </a:solidFill>
                <a:uFill>
                  <a:solidFill>
                    <a:srgbClr val="FFFFFF"/>
                  </a:solidFill>
                </a:uFill>
                <a:latin typeface="Arial"/>
              </a:rPr>
              <a:t>15</a:t>
            </a:fld>
            <a:endParaRPr lang="en-US" sz="2400" b="0" strike="noStrike" spc="-1">
              <a:solidFill>
                <a:srgbClr val="000000"/>
              </a:solidFill>
              <a:uFill>
                <a:solidFill>
                  <a:srgbClr val="FFFFFF"/>
                </a:solidFill>
              </a:uFill>
              <a:latin typeface="Times New Roman"/>
            </a:endParaRPr>
          </a:p>
        </p:txBody>
      </p:sp>
      <p:sp>
        <p:nvSpPr>
          <p:cNvPr id="724" name="CustomShape 2"/>
          <p:cNvSpPr/>
          <p:nvPr/>
        </p:nvSpPr>
        <p:spPr>
          <a:xfrm>
            <a:off x="468360" y="115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ru-RU" sz="3500" b="1" strike="noStrike" spc="-1">
                <a:solidFill>
                  <a:srgbClr val="330066"/>
                </a:solidFill>
                <a:uFill>
                  <a:solidFill>
                    <a:srgbClr val="FFFFFF"/>
                  </a:solidFill>
                </a:uFill>
                <a:latin typeface="Arial"/>
              </a:rPr>
              <a:t>Other apps </a:t>
            </a:r>
            <a:r>
              <a:rPr lang="en-US" sz="3500" b="1" strike="noStrike" spc="-1">
                <a:solidFill>
                  <a:srgbClr val="330066"/>
                </a:solidFill>
                <a:uFill>
                  <a:solidFill>
                    <a:srgbClr val="FFFFFF"/>
                  </a:solidFill>
                </a:uFill>
                <a:latin typeface="Arial"/>
              </a:rPr>
              <a:t>P2P-</a:t>
            </a:r>
            <a:r>
              <a:rPr lang="ru-RU" sz="3500" b="1" strike="noStrike" spc="-1">
                <a:solidFill>
                  <a:srgbClr val="330066"/>
                </a:solidFill>
                <a:uFill>
                  <a:solidFill>
                    <a:srgbClr val="FFFFFF"/>
                  </a:solidFill>
                </a:uFill>
                <a:latin typeface="Arial"/>
              </a:rPr>
              <a:t>networks</a:t>
            </a:r>
            <a:endParaRPr lang="en-US" sz="2400" b="0" strike="noStrike" spc="-1">
              <a:solidFill>
                <a:srgbClr val="000000"/>
              </a:solidFill>
              <a:uFill>
                <a:solidFill>
                  <a:srgbClr val="FFFFFF"/>
                </a:solidFill>
              </a:uFill>
              <a:latin typeface="Times New Roman"/>
            </a:endParaRPr>
          </a:p>
        </p:txBody>
      </p:sp>
      <p:sp>
        <p:nvSpPr>
          <p:cNvPr id="725" name="CustomShape 3"/>
          <p:cNvSpPr/>
          <p:nvPr/>
        </p:nvSpPr>
        <p:spPr>
          <a:xfrm>
            <a:off x="349200" y="1648960"/>
            <a:ext cx="8229600" cy="45021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marL="341280" indent="-341280">
              <a:lnSpc>
                <a:spcPct val="100000"/>
              </a:lnSpc>
              <a:buClr>
                <a:srgbClr val="330066"/>
              </a:buClr>
              <a:buSzPct val="70000"/>
              <a:buFont typeface="Wingdings" charset="2"/>
              <a:buChar char=""/>
            </a:pPr>
            <a:r>
              <a:rPr lang="en-US" sz="3000" b="0" strike="noStrike" spc="-1" dirty="0">
                <a:solidFill>
                  <a:srgbClr val="000000"/>
                </a:solidFill>
                <a:uFill>
                  <a:solidFill>
                    <a:srgbClr val="FFFFFF"/>
                  </a:solidFill>
                </a:uFill>
                <a:latin typeface="Arial"/>
              </a:rPr>
              <a:t>P2P</a:t>
            </a:r>
            <a:r>
              <a:rPr lang="ru-RU" sz="3000" b="0" strike="noStrike" spc="-1" dirty="0">
                <a:solidFill>
                  <a:srgbClr val="000000"/>
                </a:solidFill>
                <a:uFill>
                  <a:solidFill>
                    <a:srgbClr val="FFFFFF"/>
                  </a:solidFill>
                </a:uFill>
                <a:latin typeface="Arial"/>
              </a:rPr>
              <a:t> – </a:t>
            </a:r>
            <a:r>
              <a:rPr lang="ru-RU" sz="3000" b="0" strike="noStrike" spc="-1" dirty="0" err="1">
                <a:solidFill>
                  <a:srgbClr val="000000"/>
                </a:solidFill>
                <a:uFill>
                  <a:solidFill>
                    <a:srgbClr val="FFFFFF"/>
                  </a:solidFill>
                </a:uFill>
                <a:latin typeface="Arial"/>
              </a:rPr>
              <a:t>television</a:t>
            </a:r>
            <a:br>
              <a:rPr lang="en-US" sz="3000" spc="-1" dirty="0">
                <a:solidFill>
                  <a:srgbClr val="000000"/>
                </a:solidFill>
                <a:uFill>
                  <a:solidFill>
                    <a:srgbClr val="FFFFFF"/>
                  </a:solidFill>
                </a:uFill>
                <a:latin typeface="Arial"/>
              </a:rPr>
            </a:br>
            <a:endParaRPr lang="en-US" sz="2400" b="0" strike="noStrike" spc="-1" dirty="0">
              <a:solidFill>
                <a:srgbClr val="000000"/>
              </a:solidFill>
              <a:uFill>
                <a:solidFill>
                  <a:srgbClr val="FFFFFF"/>
                </a:solidFill>
              </a:uFill>
              <a:latin typeface="Times New Roman"/>
            </a:endParaRPr>
          </a:p>
          <a:p>
            <a:pPr marL="341280" indent="-341280">
              <a:lnSpc>
                <a:spcPct val="100000"/>
              </a:lnSpc>
              <a:buClr>
                <a:srgbClr val="330066"/>
              </a:buClr>
              <a:buSzPct val="70000"/>
              <a:buFont typeface="Wingdings" charset="2"/>
              <a:buChar char=""/>
            </a:pPr>
            <a:r>
              <a:rPr lang="ru-RU" sz="3000" b="0" strike="noStrike" spc="-1" dirty="0" err="1">
                <a:solidFill>
                  <a:srgbClr val="000000"/>
                </a:solidFill>
                <a:uFill>
                  <a:solidFill>
                    <a:srgbClr val="FFFFFF"/>
                  </a:solidFill>
                </a:uFill>
                <a:latin typeface="Arial"/>
              </a:rPr>
              <a:t>Distributed</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computing</a:t>
            </a:r>
            <a:r>
              <a:rPr lang="en-GB" sz="3000" b="0" i="1" strike="noStrike" spc="-1" dirty="0">
                <a:solidFill>
                  <a:srgbClr val="000000"/>
                </a:solidFill>
                <a:uFill>
                  <a:solidFill>
                    <a:srgbClr val="FFFFFF"/>
                  </a:solidFill>
                </a:uFill>
                <a:latin typeface="Arial"/>
              </a:rPr>
              <a:t> </a:t>
            </a:r>
            <a:r>
              <a:rPr lang="en-GB" sz="3000" b="0" strike="noStrike" spc="-1" dirty="0" err="1">
                <a:solidFill>
                  <a:srgbClr val="000000"/>
                </a:solidFill>
                <a:uFill>
                  <a:solidFill>
                    <a:srgbClr val="FFFFFF"/>
                  </a:solidFill>
                </a:uFill>
                <a:latin typeface="Arial"/>
              </a:rPr>
              <a:t>SETI@home</a:t>
            </a:r>
            <a:br>
              <a:rPr lang="en-GB" sz="3000" b="0" strike="noStrike" spc="-1" dirty="0">
                <a:solidFill>
                  <a:srgbClr val="000000"/>
                </a:solidFill>
                <a:uFill>
                  <a:solidFill>
                    <a:srgbClr val="FFFFFF"/>
                  </a:solidFill>
                </a:uFill>
                <a:latin typeface="Arial"/>
              </a:rPr>
            </a:br>
            <a:endParaRPr lang="en-US" sz="2400" b="0" strike="noStrike" spc="-1" dirty="0">
              <a:solidFill>
                <a:srgbClr val="000000"/>
              </a:solidFill>
              <a:uFill>
                <a:solidFill>
                  <a:srgbClr val="FFFFFF"/>
                </a:solidFill>
              </a:uFill>
              <a:latin typeface="Times New Roman"/>
            </a:endParaRPr>
          </a:p>
          <a:p>
            <a:pPr marL="341280" indent="-341280">
              <a:lnSpc>
                <a:spcPct val="100000"/>
              </a:lnSpc>
              <a:buClr>
                <a:srgbClr val="330066"/>
              </a:buClr>
              <a:buSzPct val="70000"/>
              <a:buFont typeface="Wingdings" charset="2"/>
              <a:buChar char=""/>
            </a:pPr>
            <a:r>
              <a:rPr lang="ru-RU" sz="3000" b="0" strike="noStrike" spc="-1" dirty="0" err="1">
                <a:solidFill>
                  <a:srgbClr val="000000"/>
                </a:solidFill>
                <a:uFill>
                  <a:solidFill>
                    <a:srgbClr val="FFFFFF"/>
                  </a:solidFill>
                </a:uFill>
                <a:latin typeface="Arial"/>
              </a:rPr>
              <a:t>Working</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together</a:t>
            </a:r>
            <a:r>
              <a:rPr lang="ru-RU" sz="3000" b="0" strike="noStrike" spc="-1" dirty="0">
                <a:solidFill>
                  <a:srgbClr val="000000"/>
                </a:solidFill>
                <a:uFill>
                  <a:solidFill>
                    <a:srgbClr val="FFFFFF"/>
                  </a:solidFill>
                </a:uFill>
                <a:latin typeface="Arial"/>
              </a:rPr>
              <a:t> (</a:t>
            </a:r>
            <a:r>
              <a:rPr lang="en-US" sz="3000" b="0" strike="noStrike" spc="-1" dirty="0">
                <a:solidFill>
                  <a:srgbClr val="000000"/>
                </a:solidFill>
                <a:uFill>
                  <a:solidFill>
                    <a:srgbClr val="FFFFFF"/>
                  </a:solidFill>
                </a:uFill>
                <a:latin typeface="Arial"/>
              </a:rPr>
              <a:t>Groove</a:t>
            </a:r>
            <a:r>
              <a:rPr lang="ru-RU" sz="3000" b="0" strike="noStrike" spc="-1" dirty="0">
                <a:solidFill>
                  <a:srgbClr val="000000"/>
                </a:solidFill>
                <a:uFill>
                  <a:solidFill>
                    <a:srgbClr val="FFFFFF"/>
                  </a:solidFill>
                </a:uFill>
                <a:latin typeface="Arial"/>
              </a:rPr>
              <a:t>)</a:t>
            </a:r>
            <a:endParaRPr lang="en-US" sz="2400" b="0" strike="noStrike" spc="-1" dirty="0">
              <a:solidFill>
                <a:srgbClr val="000000"/>
              </a:solidFill>
              <a:uFill>
                <a:solidFill>
                  <a:srgbClr val="FFFFFF"/>
                </a:solidFill>
              </a:uFill>
              <a:latin typeface="Times New Roman"/>
            </a:endParaRPr>
          </a:p>
          <a:p>
            <a:pPr marL="341280" lvl="1" indent="-341280">
              <a:lnSpc>
                <a:spcPct val="100000"/>
              </a:lnSpc>
            </a:pPr>
            <a:r>
              <a:rPr lang="en-US" sz="3000" b="0" strike="noStrike" spc="-1" dirty="0">
                <a:solidFill>
                  <a:srgbClr val="000000"/>
                </a:solidFill>
                <a:uFill>
                  <a:solidFill>
                    <a:srgbClr val="FFFFFF"/>
                  </a:solidFill>
                </a:uFill>
                <a:latin typeface="Arial"/>
                <a:ea typeface="Noto Sans CJK SC"/>
              </a:rPr>
              <a:t> </a:t>
            </a:r>
            <a:endParaRPr lang="en-US" sz="2400" b="0" strike="noStrike" spc="-1" dirty="0">
              <a:solidFill>
                <a:srgbClr val="000000"/>
              </a:solidFill>
              <a:uFill>
                <a:solidFill>
                  <a:srgbClr val="FFFFFF"/>
                </a:solidFill>
              </a:uFill>
              <a:latin typeface="Times New Roman"/>
            </a:endParaRPr>
          </a:p>
          <a:p>
            <a:pPr marL="341280" lvl="1" indent="-341280">
              <a:lnSpc>
                <a:spcPct val="100000"/>
              </a:lnSpc>
              <a:buClr>
                <a:srgbClr val="330066"/>
              </a:buClr>
              <a:buSzPct val="70000"/>
              <a:buFont typeface="Wingdings" charset="2"/>
              <a:buChar char=""/>
            </a:pPr>
            <a:r>
              <a:rPr lang="ru-RU" sz="3000" b="0" strike="noStrike" spc="-1" dirty="0" err="1">
                <a:solidFill>
                  <a:srgbClr val="000000"/>
                </a:solidFill>
                <a:uFill>
                  <a:solidFill>
                    <a:srgbClr val="FFFFFF"/>
                  </a:solidFill>
                </a:uFill>
                <a:latin typeface="Arial"/>
                <a:ea typeface="Noto Sans CJK SC"/>
              </a:rPr>
              <a:t>global</a:t>
            </a:r>
            <a:r>
              <a:rPr lang="ru-RU" sz="3000" b="0" strike="noStrike" spc="-1" dirty="0">
                <a:solidFill>
                  <a:srgbClr val="000000"/>
                </a:solidFill>
                <a:uFill>
                  <a:solidFill>
                    <a:srgbClr val="FFFFFF"/>
                  </a:solidFill>
                </a:uFill>
                <a:latin typeface="Arial"/>
                <a:ea typeface="Noto Sans CJK SC"/>
              </a:rPr>
              <a:t> </a:t>
            </a:r>
            <a:r>
              <a:rPr lang="ru-RU" sz="3000" b="0" strike="noStrike" spc="-1" dirty="0" err="1">
                <a:solidFill>
                  <a:srgbClr val="000000"/>
                </a:solidFill>
                <a:uFill>
                  <a:solidFill>
                    <a:srgbClr val="FFFFFF"/>
                  </a:solidFill>
                </a:uFill>
                <a:latin typeface="Arial"/>
                <a:ea typeface="Noto Sans CJK SC"/>
              </a:rPr>
              <a:t>file</a:t>
            </a:r>
            <a:r>
              <a:rPr lang="ru-RU" sz="3000" b="0" strike="noStrike" spc="-1" dirty="0">
                <a:solidFill>
                  <a:srgbClr val="000000"/>
                </a:solidFill>
                <a:uFill>
                  <a:solidFill>
                    <a:srgbClr val="FFFFFF"/>
                  </a:solidFill>
                </a:uFill>
                <a:latin typeface="Arial"/>
                <a:ea typeface="Noto Sans CJK SC"/>
              </a:rPr>
              <a:t> </a:t>
            </a:r>
            <a:r>
              <a:rPr lang="ru-RU" sz="3000" b="0" strike="noStrike" spc="-1" dirty="0" err="1">
                <a:solidFill>
                  <a:srgbClr val="000000"/>
                </a:solidFill>
                <a:uFill>
                  <a:solidFill>
                    <a:srgbClr val="FFFFFF"/>
                  </a:solidFill>
                </a:uFill>
                <a:latin typeface="Arial"/>
                <a:ea typeface="Noto Sans CJK SC"/>
              </a:rPr>
              <a:t>systems</a:t>
            </a:r>
            <a:r>
              <a:rPr lang="en-US" sz="3000" b="0" strike="noStrike" spc="-1" dirty="0">
                <a:solidFill>
                  <a:srgbClr val="000000"/>
                </a:solidFill>
                <a:uFill>
                  <a:solidFill>
                    <a:srgbClr val="FFFFFF"/>
                  </a:solidFill>
                </a:uFill>
                <a:latin typeface="Arial"/>
                <a:ea typeface="Noto Sans CJK SC"/>
              </a:rPr>
              <a:t> [</a:t>
            </a:r>
            <a:r>
              <a:rPr lang="en-US" sz="3000" b="0" strike="noStrike" spc="-1" dirty="0" err="1">
                <a:solidFill>
                  <a:srgbClr val="000000"/>
                </a:solidFill>
                <a:uFill>
                  <a:solidFill>
                    <a:srgbClr val="FFFFFF"/>
                  </a:solidFill>
                </a:uFill>
                <a:latin typeface="Arial"/>
                <a:ea typeface="Noto Sans CJK SC"/>
              </a:rPr>
              <a:t>OceanStore</a:t>
            </a:r>
            <a:r>
              <a:rPr lang="en-US" sz="3000" b="0" strike="noStrike" spc="-1" dirty="0">
                <a:solidFill>
                  <a:srgbClr val="000000"/>
                </a:solidFill>
                <a:uFill>
                  <a:solidFill>
                    <a:srgbClr val="FFFFFF"/>
                  </a:solidFill>
                </a:uFill>
                <a:latin typeface="Arial"/>
                <a:ea typeface="Noto Sans CJK SC"/>
              </a:rPr>
              <a:t>, </a:t>
            </a:r>
            <a:br>
              <a:rPr lang="en-US" sz="3000" b="0" strike="noStrike" spc="-1" dirty="0">
                <a:solidFill>
                  <a:srgbClr val="000000"/>
                </a:solidFill>
                <a:uFill>
                  <a:solidFill>
                    <a:srgbClr val="FFFFFF"/>
                  </a:solidFill>
                </a:uFill>
                <a:latin typeface="Arial"/>
                <a:ea typeface="Noto Sans CJK SC"/>
              </a:rPr>
            </a:br>
            <a:r>
              <a:rPr lang="en-US" sz="3000" b="0" strike="noStrike" spc="-1" dirty="0">
                <a:solidFill>
                  <a:srgbClr val="000000"/>
                </a:solidFill>
                <a:uFill>
                  <a:solidFill>
                    <a:srgbClr val="FFFFFF"/>
                  </a:solidFill>
                </a:uFill>
                <a:latin typeface="Arial"/>
                <a:ea typeface="Noto Sans CJK SC"/>
              </a:rPr>
              <a:t>CFS, PAST, Pastiche, </a:t>
            </a:r>
            <a:r>
              <a:rPr lang="en-US" sz="3000" b="0" strike="noStrike" spc="-1" dirty="0" err="1">
                <a:solidFill>
                  <a:srgbClr val="000000"/>
                </a:solidFill>
                <a:uFill>
                  <a:solidFill>
                    <a:srgbClr val="FFFFFF"/>
                  </a:solidFill>
                </a:uFill>
                <a:latin typeface="Arial"/>
                <a:ea typeface="Noto Sans CJK SC"/>
              </a:rPr>
              <a:t>UsenetDHT</a:t>
            </a:r>
            <a:r>
              <a:rPr lang="en-US" sz="3000" b="0" strike="noStrike" spc="-1" dirty="0">
                <a:solidFill>
                  <a:srgbClr val="000000"/>
                </a:solidFill>
                <a:uFill>
                  <a:solidFill>
                    <a:srgbClr val="FFFFFF"/>
                  </a:solidFill>
                </a:uFill>
                <a:latin typeface="Arial"/>
                <a:ea typeface="Noto Sans CJK SC"/>
              </a:rPr>
              <a:t>]</a:t>
            </a:r>
            <a:endParaRPr lang="en-US" sz="2400" b="0" strike="noStrike" spc="-1" dirty="0">
              <a:solidFill>
                <a:srgbClr val="000000"/>
              </a:solidFill>
              <a:uFill>
                <a:solidFill>
                  <a:srgbClr val="FFFFFF"/>
                </a:solidFill>
              </a:uFill>
              <a:latin typeface="Times New Roman"/>
            </a:endParaRPr>
          </a:p>
        </p:txBody>
      </p:sp>
      <p:pic>
        <p:nvPicPr>
          <p:cNvPr id="726" name="Рисунок 725"/>
          <p:cNvPicPr/>
          <p:nvPr/>
        </p:nvPicPr>
        <p:blipFill>
          <a:blip r:embed="rId3"/>
          <a:stretch/>
        </p:blipFill>
        <p:spPr>
          <a:xfrm>
            <a:off x="6804000" y="2205000"/>
            <a:ext cx="1990800" cy="26575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 name="CustomShape 1"/>
          <p:cNvSpPr/>
          <p:nvPr/>
        </p:nvSpPr>
        <p:spPr>
          <a:xfrm>
            <a:off x="468360" y="115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ru-RU" sz="4000" b="1" strike="noStrike" spc="-1">
                <a:solidFill>
                  <a:srgbClr val="330066"/>
                </a:solidFill>
                <a:uFill>
                  <a:solidFill>
                    <a:srgbClr val="FFFFFF"/>
                  </a:solidFill>
                </a:uFill>
                <a:latin typeface="Arial"/>
              </a:rPr>
              <a:t>Other apps </a:t>
            </a:r>
            <a:r>
              <a:rPr lang="en-US" sz="4000" b="1" strike="noStrike" spc="-1">
                <a:solidFill>
                  <a:srgbClr val="330066"/>
                </a:solidFill>
                <a:uFill>
                  <a:solidFill>
                    <a:srgbClr val="FFFFFF"/>
                  </a:solidFill>
                </a:uFill>
                <a:latin typeface="Arial"/>
              </a:rPr>
              <a:t>P2P-</a:t>
            </a:r>
            <a:r>
              <a:rPr lang="ru-RU" sz="4000" b="1" strike="noStrike" spc="-1">
                <a:solidFill>
                  <a:srgbClr val="330066"/>
                </a:solidFill>
                <a:uFill>
                  <a:solidFill>
                    <a:srgbClr val="FFFFFF"/>
                  </a:solidFill>
                </a:uFill>
                <a:latin typeface="Arial"/>
              </a:rPr>
              <a:t>networks</a:t>
            </a:r>
            <a:endParaRPr lang="en-US" sz="2400" b="0" strike="noStrike" spc="-1">
              <a:solidFill>
                <a:srgbClr val="000000"/>
              </a:solidFill>
              <a:uFill>
                <a:solidFill>
                  <a:srgbClr val="FFFFFF"/>
                </a:solidFill>
              </a:uFill>
              <a:latin typeface="Times New Roman"/>
            </a:endParaRPr>
          </a:p>
        </p:txBody>
      </p:sp>
      <p:sp>
        <p:nvSpPr>
          <p:cNvPr id="728" name="CustomShape 2"/>
          <p:cNvSpPr/>
          <p:nvPr/>
        </p:nvSpPr>
        <p:spPr>
          <a:xfrm>
            <a:off x="0" y="1428840"/>
            <a:ext cx="9144000" cy="54291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marL="690480" lvl="1" indent="-347760">
              <a:lnSpc>
                <a:spcPct val="120000"/>
              </a:lnSpc>
              <a:buClr>
                <a:srgbClr val="669999"/>
              </a:buClr>
              <a:buSzPct val="70000"/>
              <a:buFont typeface="Wingdings" charset="2"/>
              <a:buChar char=""/>
            </a:pPr>
            <a:r>
              <a:rPr lang="en-US" sz="3200" spc="-1" dirty="0">
                <a:solidFill>
                  <a:srgbClr val="000000"/>
                </a:solidFill>
                <a:uFill>
                  <a:solidFill>
                    <a:srgbClr val="FFFFFF"/>
                  </a:solidFill>
                </a:uFill>
                <a:latin typeface="Arial"/>
                <a:ea typeface="Noto Sans CJK SC"/>
              </a:rPr>
              <a:t>N</a:t>
            </a:r>
            <a:r>
              <a:rPr lang="ru-RU" sz="3200" b="0" strike="noStrike" spc="-1" dirty="0" err="1">
                <a:solidFill>
                  <a:srgbClr val="000000"/>
                </a:solidFill>
                <a:uFill>
                  <a:solidFill>
                    <a:srgbClr val="FFFFFF"/>
                  </a:solidFill>
                </a:uFill>
                <a:latin typeface="Arial"/>
                <a:ea typeface="Noto Sans CJK SC"/>
              </a:rPr>
              <a:t>ame</a:t>
            </a:r>
            <a:r>
              <a:rPr lang="ru-RU" sz="3200" b="0" strike="noStrike" spc="-1" dirty="0">
                <a:solidFill>
                  <a:srgbClr val="000000"/>
                </a:solidFill>
                <a:uFill>
                  <a:solidFill>
                    <a:srgbClr val="FFFFFF"/>
                  </a:solidFill>
                </a:uFill>
                <a:latin typeface="Arial"/>
                <a:ea typeface="Noto Sans CJK SC"/>
              </a:rPr>
              <a:t> </a:t>
            </a:r>
            <a:r>
              <a:rPr lang="ru-RU" sz="3200" b="0" strike="noStrike" spc="-1" dirty="0" err="1">
                <a:solidFill>
                  <a:srgbClr val="000000"/>
                </a:solidFill>
                <a:uFill>
                  <a:solidFill>
                    <a:srgbClr val="FFFFFF"/>
                  </a:solidFill>
                </a:uFill>
                <a:latin typeface="Arial"/>
                <a:ea typeface="Noto Sans CJK SC"/>
              </a:rPr>
              <a:t>services</a:t>
            </a:r>
            <a:r>
              <a:rPr lang="en-US" sz="3200" b="0" strike="noStrike" spc="-1" dirty="0">
                <a:solidFill>
                  <a:srgbClr val="000000"/>
                </a:solidFill>
                <a:uFill>
                  <a:solidFill>
                    <a:srgbClr val="FFFFFF"/>
                  </a:solidFill>
                </a:uFill>
                <a:latin typeface="Arial"/>
                <a:ea typeface="Noto Sans CJK SC"/>
              </a:rPr>
              <a:t> [Chord-DNS, Twine, SFR]</a:t>
            </a:r>
            <a:endParaRPr lang="en-US" sz="2400" b="0" strike="noStrike" spc="-1" dirty="0">
              <a:solidFill>
                <a:srgbClr val="000000"/>
              </a:solidFill>
              <a:uFill>
                <a:solidFill>
                  <a:srgbClr val="FFFFFF"/>
                </a:solidFill>
              </a:uFill>
              <a:latin typeface="Times New Roman"/>
            </a:endParaRPr>
          </a:p>
          <a:p>
            <a:pPr marL="690480" lvl="1" indent="-347760">
              <a:lnSpc>
                <a:spcPct val="120000"/>
              </a:lnSpc>
              <a:buClr>
                <a:srgbClr val="669999"/>
              </a:buClr>
              <a:buSzPct val="70000"/>
              <a:buFont typeface="Wingdings" charset="2"/>
              <a:buChar char=""/>
            </a:pPr>
            <a:r>
              <a:rPr lang="en-US" sz="3200" spc="-1" dirty="0">
                <a:solidFill>
                  <a:srgbClr val="000000"/>
                </a:solidFill>
                <a:uFill>
                  <a:solidFill>
                    <a:srgbClr val="FFFFFF"/>
                  </a:solidFill>
                </a:uFill>
                <a:latin typeface="Arial"/>
                <a:ea typeface="Noto Sans CJK SC"/>
              </a:rPr>
              <a:t>P</a:t>
            </a:r>
            <a:r>
              <a:rPr lang="ru-RU" sz="3200" b="0" strike="noStrike" spc="-1" dirty="0" err="1">
                <a:solidFill>
                  <a:srgbClr val="000000"/>
                </a:solidFill>
                <a:uFill>
                  <a:solidFill>
                    <a:srgbClr val="FFFFFF"/>
                  </a:solidFill>
                </a:uFill>
                <a:latin typeface="Arial"/>
                <a:ea typeface="Noto Sans CJK SC"/>
              </a:rPr>
              <a:t>rocessing</a:t>
            </a:r>
            <a:r>
              <a:rPr lang="ru-RU" sz="3200" b="0" strike="noStrike" spc="-1" dirty="0">
                <a:solidFill>
                  <a:srgbClr val="000000"/>
                </a:solidFill>
                <a:uFill>
                  <a:solidFill>
                    <a:srgbClr val="FFFFFF"/>
                  </a:solidFill>
                </a:uFill>
                <a:latin typeface="Arial"/>
                <a:ea typeface="Noto Sans CJK SC"/>
              </a:rPr>
              <a:t> </a:t>
            </a:r>
            <a:r>
              <a:rPr lang="ru-RU" sz="3200" b="0" strike="noStrike" spc="-1" dirty="0" err="1">
                <a:solidFill>
                  <a:srgbClr val="000000"/>
                </a:solidFill>
                <a:uFill>
                  <a:solidFill>
                    <a:srgbClr val="FFFFFF"/>
                  </a:solidFill>
                </a:uFill>
                <a:latin typeface="Arial"/>
                <a:ea typeface="Noto Sans CJK SC"/>
              </a:rPr>
              <a:t>database</a:t>
            </a:r>
            <a:r>
              <a:rPr lang="ru-RU" sz="3200" b="0" strike="noStrike" spc="-1" dirty="0">
                <a:solidFill>
                  <a:srgbClr val="000000"/>
                </a:solidFill>
                <a:uFill>
                  <a:solidFill>
                    <a:srgbClr val="FFFFFF"/>
                  </a:solidFill>
                </a:uFill>
                <a:latin typeface="Arial"/>
                <a:ea typeface="Noto Sans CJK SC"/>
              </a:rPr>
              <a:t> </a:t>
            </a:r>
            <a:r>
              <a:rPr lang="ru-RU" sz="3200" b="0" strike="noStrike" spc="-1" dirty="0" err="1">
                <a:solidFill>
                  <a:srgbClr val="000000"/>
                </a:solidFill>
                <a:uFill>
                  <a:solidFill>
                    <a:srgbClr val="FFFFFF"/>
                  </a:solidFill>
                </a:uFill>
                <a:latin typeface="Arial"/>
                <a:ea typeface="Noto Sans CJK SC"/>
              </a:rPr>
              <a:t>queries</a:t>
            </a:r>
            <a:r>
              <a:rPr lang="en-US" sz="3200" b="0" strike="noStrike" spc="-1" dirty="0">
                <a:solidFill>
                  <a:srgbClr val="000000"/>
                </a:solidFill>
                <a:uFill>
                  <a:solidFill>
                    <a:srgbClr val="FFFFFF"/>
                  </a:solidFill>
                </a:uFill>
                <a:latin typeface="Arial"/>
                <a:ea typeface="Noto Sans CJK SC"/>
              </a:rPr>
              <a:t> [PIER, </a:t>
            </a:r>
            <a:r>
              <a:rPr lang="en-US" sz="3200" b="0" strike="noStrike" spc="-1" dirty="0" err="1">
                <a:solidFill>
                  <a:srgbClr val="000000"/>
                </a:solidFill>
                <a:uFill>
                  <a:solidFill>
                    <a:srgbClr val="FFFFFF"/>
                  </a:solidFill>
                </a:uFill>
                <a:latin typeface="Arial"/>
                <a:ea typeface="Noto Sans CJK SC"/>
              </a:rPr>
              <a:t>Wisc</a:t>
            </a:r>
            <a:r>
              <a:rPr lang="en-US" sz="3200" b="0" strike="noStrike" spc="-1" dirty="0">
                <a:solidFill>
                  <a:srgbClr val="000000"/>
                </a:solidFill>
                <a:uFill>
                  <a:solidFill>
                    <a:srgbClr val="FFFFFF"/>
                  </a:solidFill>
                </a:uFill>
                <a:latin typeface="Arial"/>
                <a:ea typeface="Noto Sans CJK SC"/>
              </a:rPr>
              <a:t>]</a:t>
            </a:r>
            <a:endParaRPr lang="en-US" sz="2400" b="0" strike="noStrike" spc="-1" dirty="0">
              <a:solidFill>
                <a:srgbClr val="000000"/>
              </a:solidFill>
              <a:uFill>
                <a:solidFill>
                  <a:srgbClr val="FFFFFF"/>
                </a:solidFill>
              </a:uFill>
              <a:latin typeface="Times New Roman"/>
            </a:endParaRPr>
          </a:p>
          <a:p>
            <a:pPr marL="690480" lvl="1" indent="-347760">
              <a:lnSpc>
                <a:spcPct val="120000"/>
              </a:lnSpc>
              <a:buClr>
                <a:srgbClr val="669999"/>
              </a:buClr>
              <a:buSzPct val="70000"/>
              <a:buFont typeface="Wingdings" charset="2"/>
              <a:buChar char=""/>
            </a:pPr>
            <a:r>
              <a:rPr lang="en-US" sz="3200" spc="-1" dirty="0">
                <a:solidFill>
                  <a:srgbClr val="000000"/>
                </a:solidFill>
                <a:uFill>
                  <a:solidFill>
                    <a:srgbClr val="FFFFFF"/>
                  </a:solidFill>
                </a:uFill>
                <a:latin typeface="Arial"/>
                <a:ea typeface="Noto Sans CJK SC"/>
              </a:rPr>
              <a:t>G</a:t>
            </a:r>
            <a:r>
              <a:rPr lang="ru-RU" sz="3200" b="0" strike="noStrike" spc="-1" dirty="0" err="1">
                <a:solidFill>
                  <a:srgbClr val="000000"/>
                </a:solidFill>
                <a:uFill>
                  <a:solidFill>
                    <a:srgbClr val="FFFFFF"/>
                  </a:solidFill>
                </a:uFill>
                <a:latin typeface="Arial"/>
                <a:ea typeface="Noto Sans CJK SC"/>
              </a:rPr>
              <a:t>lobal</a:t>
            </a:r>
            <a:r>
              <a:rPr lang="ru-RU" sz="3200" b="0" strike="noStrike" spc="-1" dirty="0">
                <a:solidFill>
                  <a:srgbClr val="000000"/>
                </a:solidFill>
                <a:uFill>
                  <a:solidFill>
                    <a:srgbClr val="FFFFFF"/>
                  </a:solidFill>
                </a:uFill>
                <a:latin typeface="Arial"/>
                <a:ea typeface="Noto Sans CJK SC"/>
              </a:rPr>
              <a:t> </a:t>
            </a:r>
            <a:r>
              <a:rPr lang="ru-RU" sz="3200" b="0" strike="noStrike" spc="-1" dirty="0" err="1">
                <a:solidFill>
                  <a:srgbClr val="000000"/>
                </a:solidFill>
                <a:uFill>
                  <a:solidFill>
                    <a:srgbClr val="FFFFFF"/>
                  </a:solidFill>
                </a:uFill>
                <a:latin typeface="Arial"/>
                <a:ea typeface="Noto Sans CJK SC"/>
              </a:rPr>
              <a:t>data</a:t>
            </a:r>
            <a:r>
              <a:rPr lang="ru-RU" sz="3200" b="0" strike="noStrike" spc="-1" dirty="0">
                <a:solidFill>
                  <a:srgbClr val="000000"/>
                </a:solidFill>
                <a:uFill>
                  <a:solidFill>
                    <a:srgbClr val="FFFFFF"/>
                  </a:solidFill>
                </a:uFill>
                <a:latin typeface="Arial"/>
                <a:ea typeface="Noto Sans CJK SC"/>
              </a:rPr>
              <a:t> </a:t>
            </a:r>
            <a:r>
              <a:rPr lang="ru-RU" sz="3200" b="0" strike="noStrike" spc="-1" dirty="0" err="1">
                <a:solidFill>
                  <a:srgbClr val="000000"/>
                </a:solidFill>
                <a:uFill>
                  <a:solidFill>
                    <a:srgbClr val="FFFFFF"/>
                  </a:solidFill>
                </a:uFill>
                <a:latin typeface="Arial"/>
                <a:ea typeface="Noto Sans CJK SC"/>
              </a:rPr>
              <a:t>structures</a:t>
            </a:r>
            <a:r>
              <a:rPr lang="en-US" sz="3200" b="0" strike="noStrike" spc="-1" dirty="0">
                <a:solidFill>
                  <a:srgbClr val="000000"/>
                </a:solidFill>
                <a:uFill>
                  <a:solidFill>
                    <a:srgbClr val="FFFFFF"/>
                  </a:solidFill>
                </a:uFill>
                <a:latin typeface="Arial"/>
                <a:ea typeface="Noto Sans CJK SC"/>
              </a:rPr>
              <a:t> [PHT, Cone, </a:t>
            </a:r>
            <a:r>
              <a:rPr lang="en-US" sz="3200" b="0" strike="noStrike" spc="-1" dirty="0" err="1">
                <a:solidFill>
                  <a:srgbClr val="000000"/>
                </a:solidFill>
                <a:uFill>
                  <a:solidFill>
                    <a:srgbClr val="FFFFFF"/>
                  </a:solidFill>
                </a:uFill>
                <a:latin typeface="Arial"/>
                <a:ea typeface="Noto Sans CJK SC"/>
              </a:rPr>
              <a:t>SkipGraphs</a:t>
            </a:r>
            <a:r>
              <a:rPr lang="en-US" sz="3200" b="0" strike="noStrike" spc="-1" dirty="0">
                <a:solidFill>
                  <a:srgbClr val="000000"/>
                </a:solidFill>
                <a:uFill>
                  <a:solidFill>
                    <a:srgbClr val="FFFFFF"/>
                  </a:solidFill>
                </a:uFill>
                <a:latin typeface="Arial"/>
                <a:ea typeface="Noto Sans CJK SC"/>
              </a:rPr>
              <a:t>]</a:t>
            </a:r>
            <a:endParaRPr lang="en-US" sz="2400" b="0" strike="noStrike" spc="-1" dirty="0">
              <a:solidFill>
                <a:srgbClr val="000000"/>
              </a:solidFill>
              <a:uFill>
                <a:solidFill>
                  <a:srgbClr val="FFFFFF"/>
                </a:solidFill>
              </a:uFill>
              <a:latin typeface="Times New Roman"/>
            </a:endParaRPr>
          </a:p>
          <a:p>
            <a:pPr marL="690480" lvl="1" indent="-347760">
              <a:lnSpc>
                <a:spcPct val="120000"/>
              </a:lnSpc>
              <a:buClr>
                <a:srgbClr val="669999"/>
              </a:buClr>
              <a:buSzPct val="70000"/>
              <a:buFont typeface="Wingdings" charset="2"/>
              <a:buChar char=""/>
            </a:pPr>
            <a:r>
              <a:rPr lang="en-US" sz="3200" spc="-1" dirty="0" err="1">
                <a:solidFill>
                  <a:srgbClr val="000000"/>
                </a:solidFill>
                <a:uFill>
                  <a:solidFill>
                    <a:srgbClr val="FFFFFF"/>
                  </a:solidFill>
                </a:uFill>
                <a:latin typeface="Arial"/>
                <a:ea typeface="Noto Sans CJK SC"/>
              </a:rPr>
              <a:t>Messangers</a:t>
            </a:r>
            <a:r>
              <a:rPr lang="en-US" sz="3200" b="0" strike="noStrike" spc="-1" dirty="0">
                <a:solidFill>
                  <a:srgbClr val="000000"/>
                </a:solidFill>
                <a:uFill>
                  <a:solidFill>
                    <a:srgbClr val="FFFFFF"/>
                  </a:solidFill>
                </a:uFill>
                <a:latin typeface="Arial"/>
                <a:ea typeface="Noto Sans CJK SC"/>
              </a:rPr>
              <a:t> [</a:t>
            </a:r>
            <a:r>
              <a:rPr lang="en-US" sz="3200" b="0" strike="noStrike" spc="-1" dirty="0">
                <a:solidFill>
                  <a:srgbClr val="000000"/>
                </a:solidFill>
                <a:uFill>
                  <a:solidFill>
                    <a:srgbClr val="FFFFFF"/>
                  </a:solidFill>
                </a:uFill>
                <a:latin typeface="Comic Sans MS"/>
                <a:ea typeface="Noto Sans CJK SC"/>
              </a:rPr>
              <a:t>i</a:t>
            </a:r>
            <a:r>
              <a:rPr lang="en-US" sz="3200" b="0" strike="noStrike" spc="-1" dirty="0">
                <a:solidFill>
                  <a:srgbClr val="000000"/>
                </a:solidFill>
                <a:uFill>
                  <a:solidFill>
                    <a:srgbClr val="FFFFFF"/>
                  </a:solidFill>
                </a:uFill>
                <a:latin typeface="Arial"/>
                <a:ea typeface="Noto Sans CJK SC"/>
              </a:rPr>
              <a:t>3, MCAN, Bayeux, Skype]</a:t>
            </a:r>
            <a:endParaRPr lang="en-US" sz="2400" b="0" strike="noStrike" spc="-1" dirty="0">
              <a:solidFill>
                <a:srgbClr val="000000"/>
              </a:solidFill>
              <a:uFill>
                <a:solidFill>
                  <a:srgbClr val="FFFFFF"/>
                </a:solidFill>
              </a:uFill>
              <a:latin typeface="Times New Roman"/>
            </a:endParaRPr>
          </a:p>
          <a:p>
            <a:pPr marL="690480" lvl="1" indent="-347760">
              <a:lnSpc>
                <a:spcPct val="120000"/>
              </a:lnSpc>
              <a:buClr>
                <a:srgbClr val="669999"/>
              </a:buClr>
              <a:buSzPct val="70000"/>
              <a:buFont typeface="Wingdings" charset="2"/>
              <a:buChar char=""/>
            </a:pPr>
            <a:r>
              <a:rPr lang="en-US" sz="3200" spc="-1" dirty="0">
                <a:solidFill>
                  <a:srgbClr val="000000"/>
                </a:solidFill>
                <a:uFill>
                  <a:solidFill>
                    <a:srgbClr val="FFFFFF"/>
                  </a:solidFill>
                </a:uFill>
                <a:latin typeface="Arial"/>
                <a:ea typeface="Noto Sans CJK SC"/>
              </a:rPr>
              <a:t>E</a:t>
            </a:r>
            <a:r>
              <a:rPr lang="ru-RU" sz="3200" b="0" strike="noStrike" spc="-1" dirty="0" err="1">
                <a:solidFill>
                  <a:srgbClr val="000000"/>
                </a:solidFill>
                <a:uFill>
                  <a:solidFill>
                    <a:srgbClr val="FFFFFF"/>
                  </a:solidFill>
                </a:uFill>
                <a:latin typeface="Arial"/>
                <a:ea typeface="Noto Sans CJK SC"/>
              </a:rPr>
              <a:t>vent</a:t>
            </a:r>
            <a:r>
              <a:rPr lang="ru-RU" sz="3200" b="0" strike="noStrike" spc="-1" dirty="0">
                <a:solidFill>
                  <a:srgbClr val="000000"/>
                </a:solidFill>
                <a:uFill>
                  <a:solidFill>
                    <a:srgbClr val="FFFFFF"/>
                  </a:solidFill>
                </a:uFill>
                <a:latin typeface="Arial"/>
                <a:ea typeface="Noto Sans CJK SC"/>
              </a:rPr>
              <a:t> </a:t>
            </a:r>
            <a:r>
              <a:rPr lang="ru-RU" sz="3200" b="0" strike="noStrike" spc="-1" dirty="0" err="1">
                <a:solidFill>
                  <a:srgbClr val="000000"/>
                </a:solidFill>
                <a:uFill>
                  <a:solidFill>
                    <a:srgbClr val="FFFFFF"/>
                  </a:solidFill>
                </a:uFill>
                <a:latin typeface="Arial"/>
                <a:ea typeface="Noto Sans CJK SC"/>
              </a:rPr>
              <a:t>notification</a:t>
            </a:r>
            <a:r>
              <a:rPr lang="en-US" sz="3200" b="0" strike="noStrike" spc="-1" dirty="0">
                <a:solidFill>
                  <a:srgbClr val="000000"/>
                </a:solidFill>
                <a:uFill>
                  <a:solidFill>
                    <a:srgbClr val="FFFFFF"/>
                  </a:solidFill>
                </a:uFill>
                <a:latin typeface="Arial"/>
                <a:ea typeface="Noto Sans CJK SC"/>
              </a:rPr>
              <a:t> [Scribe, Herald]</a:t>
            </a:r>
            <a:endParaRPr lang="en-US" sz="2400" b="0" strike="noStrike" spc="-1" dirty="0">
              <a:solidFill>
                <a:srgbClr val="000000"/>
              </a:solidFill>
              <a:uFill>
                <a:solidFill>
                  <a:srgbClr val="FFFFFF"/>
                </a:solidFill>
              </a:uFill>
              <a:latin typeface="Times New Roman"/>
            </a:endParaRPr>
          </a:p>
          <a:p>
            <a:pPr marL="690480" lvl="1" indent="-347760">
              <a:lnSpc>
                <a:spcPct val="120000"/>
              </a:lnSpc>
              <a:buClr>
                <a:srgbClr val="669999"/>
              </a:buClr>
              <a:buSzPct val="70000"/>
              <a:buFont typeface="Wingdings" charset="2"/>
              <a:buChar char=""/>
            </a:pPr>
            <a:r>
              <a:rPr lang="en-US" sz="3200" spc="-1" dirty="0">
                <a:solidFill>
                  <a:srgbClr val="000000"/>
                </a:solidFill>
                <a:uFill>
                  <a:solidFill>
                    <a:srgbClr val="FFFFFF"/>
                  </a:solidFill>
                </a:uFill>
                <a:latin typeface="Arial"/>
                <a:ea typeface="Noto Sans CJK SC"/>
              </a:rPr>
              <a:t>S</a:t>
            </a:r>
            <a:r>
              <a:rPr lang="ru-RU" sz="3200" b="0" strike="noStrike" spc="-1" dirty="0" err="1">
                <a:solidFill>
                  <a:srgbClr val="000000"/>
                </a:solidFill>
                <a:uFill>
                  <a:solidFill>
                    <a:srgbClr val="FFFFFF"/>
                  </a:solidFill>
                </a:uFill>
                <a:latin typeface="Arial"/>
                <a:ea typeface="Noto Sans CJK SC"/>
              </a:rPr>
              <a:t>haring</a:t>
            </a:r>
            <a:r>
              <a:rPr lang="ru-RU" sz="3200" b="0" strike="noStrike" spc="-1" dirty="0">
                <a:solidFill>
                  <a:srgbClr val="000000"/>
                </a:solidFill>
                <a:uFill>
                  <a:solidFill>
                    <a:srgbClr val="FFFFFF"/>
                  </a:solidFill>
                </a:uFill>
                <a:latin typeface="Arial"/>
                <a:ea typeface="Noto Sans CJK SC"/>
              </a:rPr>
              <a:t> </a:t>
            </a:r>
            <a:r>
              <a:rPr lang="ru-RU" sz="3200" b="0" strike="noStrike" spc="-1" dirty="0" err="1">
                <a:solidFill>
                  <a:srgbClr val="000000"/>
                </a:solidFill>
                <a:uFill>
                  <a:solidFill>
                    <a:srgbClr val="FFFFFF"/>
                  </a:solidFill>
                </a:uFill>
                <a:latin typeface="Arial"/>
                <a:ea typeface="Noto Sans CJK SC"/>
              </a:rPr>
              <a:t>files</a:t>
            </a:r>
            <a:endParaRPr lang="en-US" sz="2400" b="0" strike="noStrike" spc="-1" dirty="0">
              <a:solidFill>
                <a:srgbClr val="000000"/>
              </a:solidFill>
              <a:uFill>
                <a:solidFill>
                  <a:srgbClr val="FFFFFF"/>
                </a:solidFill>
              </a:uFill>
              <a:latin typeface="Times New Roman"/>
            </a:endParaRPr>
          </a:p>
          <a:p>
            <a:pPr marL="341280" indent="-341280">
              <a:lnSpc>
                <a:spcPct val="120000"/>
              </a:lnSpc>
            </a:pPr>
            <a:r>
              <a:rPr lang="ru-RU" sz="32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p:txBody>
      </p:sp>
      <p:sp>
        <p:nvSpPr>
          <p:cNvPr id="729" name="CustomShape 3"/>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EEA0A47C-F09E-4E15-BB6E-AC1A3DEC6B8D}" type="slidenum">
              <a:rPr lang="ru-RU" sz="1000" b="0" strike="noStrike" spc="-1">
                <a:solidFill>
                  <a:srgbClr val="000000"/>
                </a:solidFill>
                <a:uFill>
                  <a:solidFill>
                    <a:srgbClr val="FFFFFF"/>
                  </a:solidFill>
                </a:uFill>
                <a:latin typeface="Arial"/>
              </a:rPr>
              <a:t>16</a:t>
            </a:fld>
            <a:endParaRPr lang="en-US" sz="2400" b="0" strike="noStrike" spc="-1">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0" name="CustomShape 1"/>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5C6D42C8-02FD-4946-A119-089CC055EDF4}" type="slidenum">
              <a:rPr lang="ru-RU" sz="1000" b="0" strike="noStrike" spc="-1">
                <a:solidFill>
                  <a:srgbClr val="000000"/>
                </a:solidFill>
                <a:uFill>
                  <a:solidFill>
                    <a:srgbClr val="FFFFFF"/>
                  </a:solidFill>
                </a:uFill>
                <a:latin typeface="Arial"/>
              </a:rPr>
              <a:t>17</a:t>
            </a:fld>
            <a:endParaRPr lang="en-US" sz="2400" b="0" strike="noStrike" spc="-1">
              <a:solidFill>
                <a:srgbClr val="000000"/>
              </a:solidFill>
              <a:uFill>
                <a:solidFill>
                  <a:srgbClr val="FFFFFF"/>
                </a:solidFill>
              </a:uFill>
              <a:latin typeface="Times New Roman"/>
            </a:endParaRPr>
          </a:p>
        </p:txBody>
      </p:sp>
      <p:sp>
        <p:nvSpPr>
          <p:cNvPr id="731" name="CustomShape 2"/>
          <p:cNvSpPr/>
          <p:nvPr/>
        </p:nvSpPr>
        <p:spPr>
          <a:xfrm>
            <a:off x="468360" y="115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ru-RU" sz="3500" b="1" strike="noStrike" spc="-1">
                <a:solidFill>
                  <a:srgbClr val="330066"/>
                </a:solidFill>
                <a:uFill>
                  <a:solidFill>
                    <a:srgbClr val="FFFFFF"/>
                  </a:solidFill>
                </a:uFill>
                <a:latin typeface="Arial"/>
              </a:rPr>
              <a:t>Homework</a:t>
            </a:r>
            <a:endParaRPr lang="en-US" sz="2400" b="0" strike="noStrike" spc="-1">
              <a:solidFill>
                <a:srgbClr val="000000"/>
              </a:solidFill>
              <a:uFill>
                <a:solidFill>
                  <a:srgbClr val="FFFFFF"/>
                </a:solidFill>
              </a:uFill>
              <a:latin typeface="Times New Roman"/>
            </a:endParaRPr>
          </a:p>
        </p:txBody>
      </p:sp>
      <p:sp>
        <p:nvSpPr>
          <p:cNvPr id="732" name="CustomShape 3"/>
          <p:cNvSpPr/>
          <p:nvPr/>
        </p:nvSpPr>
        <p:spPr>
          <a:xfrm>
            <a:off x="457200" y="1719360"/>
            <a:ext cx="8229600" cy="44114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marL="341280" indent="-341280">
              <a:lnSpc>
                <a:spcPct val="100000"/>
              </a:lnSpc>
              <a:buClr>
                <a:srgbClr val="330066"/>
              </a:buClr>
              <a:buSzPct val="70000"/>
              <a:buFont typeface="Wingdings" charset="2"/>
              <a:buChar char=""/>
            </a:pPr>
            <a:r>
              <a:rPr lang="en-US" sz="2600" b="0" strike="noStrike" spc="-1">
                <a:solidFill>
                  <a:srgbClr val="000000"/>
                </a:solidFill>
                <a:uFill>
                  <a:solidFill>
                    <a:srgbClr val="FFFFFF"/>
                  </a:solidFill>
                </a:uFill>
                <a:latin typeface="Arial"/>
              </a:rPr>
              <a:t>Kad</a:t>
            </a:r>
            <a:endParaRPr lang="en-US" sz="2400" b="0" strike="noStrike" spc="-1">
              <a:solidFill>
                <a:srgbClr val="000000"/>
              </a:solidFill>
              <a:uFill>
                <a:solidFill>
                  <a:srgbClr val="FFFFFF"/>
                </a:solidFill>
              </a:uFill>
              <a:latin typeface="Times New Roman"/>
            </a:endParaRPr>
          </a:p>
          <a:p>
            <a:pPr marL="690480" lvl="1" indent="-347760">
              <a:lnSpc>
                <a:spcPct val="100000"/>
              </a:lnSpc>
              <a:buClr>
                <a:srgbClr val="669999"/>
              </a:buClr>
              <a:buSzPct val="70000"/>
              <a:buFont typeface="Wingdings" charset="2"/>
              <a:buChar char=""/>
            </a:pPr>
            <a:r>
              <a:rPr lang="ru-RU" sz="2200" b="0" strike="noStrike" spc="-1">
                <a:solidFill>
                  <a:srgbClr val="000000"/>
                </a:solidFill>
                <a:uFill>
                  <a:solidFill>
                    <a:srgbClr val="FFFFFF"/>
                  </a:solidFill>
                </a:uFill>
                <a:latin typeface="Arial"/>
                <a:ea typeface="Noto Sans CJK SC"/>
              </a:rPr>
              <a:t>install the client </a:t>
            </a:r>
            <a:r>
              <a:rPr lang="en-US" sz="2200" b="0" strike="noStrike" spc="-1">
                <a:solidFill>
                  <a:srgbClr val="000000"/>
                </a:solidFill>
                <a:uFill>
                  <a:solidFill>
                    <a:srgbClr val="FFFFFF"/>
                  </a:solidFill>
                </a:uFill>
                <a:latin typeface="Arial"/>
                <a:ea typeface="Noto Sans CJK SC"/>
              </a:rPr>
              <a:t>eMule, </a:t>
            </a:r>
            <a:r>
              <a:rPr lang="ru-RU" sz="2200" b="0" strike="noStrike" spc="-1">
                <a:solidFill>
                  <a:srgbClr val="000000"/>
                </a:solidFill>
                <a:uFill>
                  <a:solidFill>
                    <a:srgbClr val="FFFFFF"/>
                  </a:solidFill>
                </a:uFill>
                <a:latin typeface="Arial"/>
                <a:ea typeface="Noto Sans CJK SC"/>
              </a:rPr>
              <a:t>configure it according to the instructions (see applications)</a:t>
            </a:r>
            <a:endParaRPr lang="en-US" sz="2400" b="0" strike="noStrike" spc="-1">
              <a:solidFill>
                <a:srgbClr val="000000"/>
              </a:solidFill>
              <a:uFill>
                <a:solidFill>
                  <a:srgbClr val="FFFFFF"/>
                </a:solidFill>
              </a:uFill>
              <a:latin typeface="Times New Roman"/>
            </a:endParaRPr>
          </a:p>
          <a:p>
            <a:pPr marL="690480" lvl="1" indent="-347760">
              <a:lnSpc>
                <a:spcPct val="100000"/>
              </a:lnSpc>
              <a:buClr>
                <a:srgbClr val="669999"/>
              </a:buClr>
              <a:buSzPct val="70000"/>
              <a:buFont typeface="Wingdings" charset="2"/>
              <a:buChar char=""/>
            </a:pPr>
            <a:r>
              <a:rPr lang="ru-RU" sz="2200" b="0" strike="noStrike" spc="-1">
                <a:solidFill>
                  <a:srgbClr val="000000"/>
                </a:solidFill>
                <a:uFill>
                  <a:solidFill>
                    <a:srgbClr val="FFFFFF"/>
                  </a:solidFill>
                </a:uFill>
                <a:latin typeface="Arial"/>
                <a:ea typeface="Noto Sans CJK SC"/>
              </a:rPr>
              <a:t>observe the routing table dynamics and actions </a:t>
            </a:r>
            <a:r>
              <a:rPr lang="en-US" sz="2200" b="0" strike="noStrike" spc="-1">
                <a:solidFill>
                  <a:srgbClr val="000000"/>
                </a:solidFill>
                <a:uFill>
                  <a:solidFill>
                    <a:srgbClr val="FFFFFF"/>
                  </a:solidFill>
                </a:uFill>
                <a:latin typeface="Arial"/>
                <a:ea typeface="Noto Sans CJK SC"/>
              </a:rPr>
              <a:t>eMule</a:t>
            </a:r>
            <a:endParaRPr lang="en-US" sz="2400" b="0" strike="noStrike" spc="-1">
              <a:solidFill>
                <a:srgbClr val="000000"/>
              </a:solidFill>
              <a:uFill>
                <a:solidFill>
                  <a:srgbClr val="FFFFFF"/>
                </a:solidFill>
              </a:uFill>
              <a:latin typeface="Times New Roman"/>
            </a:endParaRPr>
          </a:p>
          <a:p>
            <a:pPr marL="690480" lvl="1" indent="-347760">
              <a:lnSpc>
                <a:spcPct val="100000"/>
              </a:lnSpc>
              <a:buClr>
                <a:srgbClr val="669999"/>
              </a:buClr>
              <a:buSzPct val="70000"/>
              <a:buFont typeface="Wingdings" charset="2"/>
              <a:buChar char=""/>
            </a:pPr>
            <a:r>
              <a:rPr lang="ru-RU" sz="2200" b="0" strike="noStrike" spc="-1">
                <a:solidFill>
                  <a:srgbClr val="000000"/>
                </a:solidFill>
                <a:uFill>
                  <a:solidFill>
                    <a:srgbClr val="FFFFFF"/>
                  </a:solidFill>
                </a:uFill>
                <a:latin typeface="Arial"/>
                <a:ea typeface="Noto Sans CJK SC"/>
              </a:rPr>
              <a:t>try to find and download some files</a:t>
            </a:r>
            <a:endParaRPr lang="en-US" sz="2400" b="0" strike="noStrike" spc="-1">
              <a:solidFill>
                <a:srgbClr val="000000"/>
              </a:solidFill>
              <a:uFill>
                <a:solidFill>
                  <a:srgbClr val="FFFFFF"/>
                </a:solidFill>
              </a:uFill>
              <a:latin typeface="Times New Roman"/>
            </a:endParaRPr>
          </a:p>
          <a:p>
            <a:pPr marL="341280" indent="-341280">
              <a:lnSpc>
                <a:spcPct val="100000"/>
              </a:lnSpc>
              <a:buClr>
                <a:srgbClr val="330066"/>
              </a:buClr>
              <a:buSzPct val="70000"/>
              <a:buFont typeface="Wingdings" charset="2"/>
              <a:buChar char=""/>
            </a:pPr>
            <a:r>
              <a:rPr lang="en-US" sz="2600" b="0" strike="noStrike" spc="-1">
                <a:solidFill>
                  <a:srgbClr val="000000"/>
                </a:solidFill>
                <a:uFill>
                  <a:solidFill>
                    <a:srgbClr val="FFFFFF"/>
                  </a:solidFill>
                </a:uFill>
                <a:latin typeface="Arial"/>
              </a:rPr>
              <a:t>BitTorrent</a:t>
            </a:r>
            <a:endParaRPr lang="en-US" sz="2400" b="0" strike="noStrike" spc="-1">
              <a:solidFill>
                <a:srgbClr val="000000"/>
              </a:solidFill>
              <a:uFill>
                <a:solidFill>
                  <a:srgbClr val="FFFFFF"/>
                </a:solidFill>
              </a:uFill>
              <a:latin typeface="Times New Roman"/>
            </a:endParaRPr>
          </a:p>
          <a:p>
            <a:pPr marL="690480" lvl="1" indent="-347760">
              <a:lnSpc>
                <a:spcPct val="100000"/>
              </a:lnSpc>
              <a:buClr>
                <a:srgbClr val="669999"/>
              </a:buClr>
              <a:buSzPct val="70000"/>
              <a:buFont typeface="Wingdings" charset="2"/>
              <a:buChar char=""/>
            </a:pPr>
            <a:r>
              <a:rPr lang="ru-RU" sz="2200" b="0" strike="noStrike" spc="-1">
                <a:solidFill>
                  <a:srgbClr val="000000"/>
                </a:solidFill>
                <a:uFill>
                  <a:solidFill>
                    <a:srgbClr val="FFFFFF"/>
                  </a:solidFill>
                </a:uFill>
                <a:latin typeface="Arial"/>
                <a:ea typeface="Noto Sans CJK SC"/>
              </a:rPr>
              <a:t>install the client </a:t>
            </a:r>
            <a:r>
              <a:rPr lang="en-US" sz="2200" b="0" strike="noStrike" spc="-1">
                <a:solidFill>
                  <a:srgbClr val="000000"/>
                </a:solidFill>
                <a:uFill>
                  <a:solidFill>
                    <a:srgbClr val="FFFFFF"/>
                  </a:solidFill>
                </a:uFill>
                <a:latin typeface="Arial"/>
                <a:ea typeface="Noto Sans CJK SC"/>
              </a:rPr>
              <a:t>muTorrent</a:t>
            </a:r>
            <a:r>
              <a:rPr lang="ru-RU" sz="2200" b="0" strike="noStrike" spc="-1">
                <a:solidFill>
                  <a:srgbClr val="000000"/>
                </a:solidFill>
                <a:uFill>
                  <a:solidFill>
                    <a:srgbClr val="FFFFFF"/>
                  </a:solidFill>
                </a:uFill>
                <a:latin typeface="Arial"/>
                <a:ea typeface="Noto Sans CJK SC"/>
              </a:rPr>
              <a:t> or Transmission</a:t>
            </a:r>
            <a:endParaRPr lang="en-US" sz="2400" b="0" strike="noStrike" spc="-1">
              <a:solidFill>
                <a:srgbClr val="000000"/>
              </a:solidFill>
              <a:uFill>
                <a:solidFill>
                  <a:srgbClr val="FFFFFF"/>
                </a:solidFill>
              </a:uFill>
              <a:latin typeface="Times New Roman"/>
            </a:endParaRPr>
          </a:p>
          <a:p>
            <a:pPr marL="690480" lvl="1" indent="-347760">
              <a:lnSpc>
                <a:spcPct val="100000"/>
              </a:lnSpc>
              <a:buClr>
                <a:srgbClr val="669999"/>
              </a:buClr>
              <a:buSzPct val="70000"/>
              <a:buFont typeface="Wingdings" charset="2"/>
              <a:buChar char=""/>
            </a:pPr>
            <a:r>
              <a:rPr lang="ru-RU" sz="2200" b="0" strike="noStrike" spc="-1">
                <a:solidFill>
                  <a:srgbClr val="000000"/>
                </a:solidFill>
                <a:uFill>
                  <a:solidFill>
                    <a:srgbClr val="FFFFFF"/>
                  </a:solidFill>
                </a:uFill>
                <a:latin typeface="Arial"/>
                <a:ea typeface="Noto Sans CJK SC"/>
              </a:rPr>
              <a:t>on one of the </a:t>
            </a:r>
            <a:r>
              <a:rPr lang="en-US" sz="2200" b="0" strike="noStrike" spc="-1">
                <a:solidFill>
                  <a:srgbClr val="000000"/>
                </a:solidFill>
                <a:uFill>
                  <a:solidFill>
                    <a:srgbClr val="FFFFFF"/>
                  </a:solidFill>
                </a:uFill>
                <a:latin typeface="Arial"/>
                <a:ea typeface="Noto Sans CJK SC"/>
              </a:rPr>
              <a:t>Torrent-</a:t>
            </a:r>
            <a:r>
              <a:rPr lang="ru-RU" sz="2200" b="0" strike="noStrike" spc="-1">
                <a:solidFill>
                  <a:srgbClr val="000000"/>
                </a:solidFill>
                <a:uFill>
                  <a:solidFill>
                    <a:srgbClr val="FFFFFF"/>
                  </a:solidFill>
                </a:uFill>
                <a:latin typeface="Arial"/>
                <a:ea typeface="Noto Sans CJK SC"/>
              </a:rPr>
              <a:t>servers or in search results </a:t>
            </a:r>
            <a:r>
              <a:rPr lang="arn-CL" sz="2200" b="0" strike="noStrike" spc="-1">
                <a:solidFill>
                  <a:srgbClr val="000000"/>
                </a:solidFill>
                <a:uFill>
                  <a:solidFill>
                    <a:srgbClr val="FFFFFF"/>
                  </a:solidFill>
                </a:uFill>
                <a:latin typeface="Arial"/>
                <a:ea typeface="Noto Sans CJK SC"/>
              </a:rPr>
              <a:t>btdigg.org</a:t>
            </a:r>
            <a:r>
              <a:rPr lang="ru-RU" sz="2200" b="0" strike="noStrike" spc="-1">
                <a:solidFill>
                  <a:srgbClr val="000000"/>
                </a:solidFill>
                <a:uFill>
                  <a:solidFill>
                    <a:srgbClr val="FFFFFF"/>
                  </a:solidFill>
                </a:uFill>
                <a:latin typeface="Arial"/>
                <a:ea typeface="Noto Sans CJK SC"/>
              </a:rPr>
              <a:t> find a link to a file</a:t>
            </a:r>
            <a:endParaRPr lang="en-US" sz="2400" b="0" strike="noStrike" spc="-1">
              <a:solidFill>
                <a:srgbClr val="000000"/>
              </a:solidFill>
              <a:uFill>
                <a:solidFill>
                  <a:srgbClr val="FFFFFF"/>
                </a:solidFill>
              </a:uFill>
              <a:latin typeface="Times New Roman"/>
            </a:endParaRPr>
          </a:p>
          <a:p>
            <a:pPr marL="690480" lvl="1" indent="-347760">
              <a:lnSpc>
                <a:spcPct val="100000"/>
              </a:lnSpc>
              <a:buClr>
                <a:srgbClr val="669999"/>
              </a:buClr>
              <a:buSzPct val="70000"/>
              <a:buFont typeface="Wingdings" charset="2"/>
              <a:buChar char=""/>
            </a:pPr>
            <a:r>
              <a:rPr lang="ru-RU" sz="2200" b="0" strike="noStrike" spc="-1">
                <a:solidFill>
                  <a:srgbClr val="000000"/>
                </a:solidFill>
                <a:uFill>
                  <a:solidFill>
                    <a:srgbClr val="FFFFFF"/>
                  </a:solidFill>
                </a:uFill>
                <a:latin typeface="Arial"/>
                <a:ea typeface="Noto Sans CJK SC"/>
              </a:rPr>
              <a:t>download the file by the client</a:t>
            </a:r>
            <a:endParaRPr lang="en-US" sz="2400" b="0" strike="noStrike" spc="-1">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0" name="CustomShape 1"/>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11148013-2BD9-4B74-846B-86AA843C6FF1}" type="slidenum">
              <a:rPr lang="ru-RU" sz="1000" b="0" strike="noStrike" spc="-1">
                <a:solidFill>
                  <a:srgbClr val="000000"/>
                </a:solidFill>
                <a:uFill>
                  <a:solidFill>
                    <a:srgbClr val="FFFFFF"/>
                  </a:solidFill>
                </a:uFill>
                <a:latin typeface="Arial"/>
              </a:rPr>
              <a:t>2</a:t>
            </a:fld>
            <a:endParaRPr lang="en-US" sz="2400" b="0" strike="noStrike" spc="-1">
              <a:solidFill>
                <a:srgbClr val="000000"/>
              </a:solidFill>
              <a:uFill>
                <a:solidFill>
                  <a:srgbClr val="FFFFFF"/>
                </a:solidFill>
              </a:uFill>
              <a:latin typeface="Times New Roman"/>
            </a:endParaRPr>
          </a:p>
        </p:txBody>
      </p:sp>
      <p:sp>
        <p:nvSpPr>
          <p:cNvPr id="341" name="CustomShape 2"/>
          <p:cNvSpPr/>
          <p:nvPr/>
        </p:nvSpPr>
        <p:spPr>
          <a:xfrm>
            <a:off x="468360" y="115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en-US" sz="3200" b="1" strike="noStrike" spc="-1" dirty="0">
                <a:solidFill>
                  <a:srgbClr val="330066"/>
                </a:solidFill>
                <a:uFill>
                  <a:solidFill>
                    <a:srgbClr val="FFFFFF"/>
                  </a:solidFill>
                </a:uFill>
                <a:latin typeface="Arial"/>
              </a:rPr>
              <a:t>P2P-</a:t>
            </a:r>
            <a:r>
              <a:rPr lang="ru-RU" sz="3200" b="1" strike="noStrike" spc="-1" dirty="0" err="1">
                <a:solidFill>
                  <a:srgbClr val="330066"/>
                </a:solidFill>
                <a:uFill>
                  <a:solidFill>
                    <a:srgbClr val="FFFFFF"/>
                  </a:solidFill>
                </a:uFill>
                <a:latin typeface="Arial"/>
              </a:rPr>
              <a:t>networks</a:t>
            </a:r>
            <a:r>
              <a:rPr lang="ru-RU" sz="3200" b="1" strike="noStrike" spc="-1" dirty="0">
                <a:solidFill>
                  <a:srgbClr val="330066"/>
                </a:solidFill>
                <a:uFill>
                  <a:solidFill>
                    <a:srgbClr val="FFFFFF"/>
                  </a:solidFill>
                </a:uFill>
                <a:latin typeface="Arial"/>
              </a:rPr>
              <a:t> </a:t>
            </a:r>
            <a:r>
              <a:rPr lang="ru-RU" sz="3200" b="1" strike="noStrike" spc="-1" dirty="0" err="1">
                <a:solidFill>
                  <a:srgbClr val="330066"/>
                </a:solidFill>
                <a:uFill>
                  <a:solidFill>
                    <a:srgbClr val="FFFFFF"/>
                  </a:solidFill>
                </a:uFill>
                <a:latin typeface="Arial"/>
              </a:rPr>
              <a:t>with</a:t>
            </a:r>
            <a:r>
              <a:rPr lang="en-US" sz="3200" b="1" strike="noStrike" spc="-1" dirty="0">
                <a:solidFill>
                  <a:srgbClr val="330066"/>
                </a:solidFill>
                <a:uFill>
                  <a:solidFill>
                    <a:srgbClr val="FFFFFF"/>
                  </a:solidFill>
                </a:uFill>
                <a:latin typeface="Arial"/>
              </a:rPr>
              <a:t> </a:t>
            </a:r>
            <a:r>
              <a:rPr lang="ru-RU" sz="3200" b="1" strike="noStrike" spc="-1" dirty="0" err="1">
                <a:solidFill>
                  <a:srgbClr val="330066"/>
                </a:solidFill>
                <a:uFill>
                  <a:solidFill>
                    <a:srgbClr val="FFFFFF"/>
                  </a:solidFill>
                </a:uFill>
                <a:latin typeface="Arial"/>
              </a:rPr>
              <a:t>centralized</a:t>
            </a:r>
            <a:r>
              <a:rPr lang="ru-RU" sz="3200" b="1" strike="noStrike" spc="-1" dirty="0">
                <a:solidFill>
                  <a:srgbClr val="330066"/>
                </a:solidFill>
                <a:uFill>
                  <a:solidFill>
                    <a:srgbClr val="FFFFFF"/>
                  </a:solidFill>
                </a:uFill>
                <a:latin typeface="Arial"/>
              </a:rPr>
              <a:t> </a:t>
            </a:r>
            <a:r>
              <a:rPr lang="en-US" sz="3200" b="1" strike="noStrike" spc="-1" dirty="0">
                <a:solidFill>
                  <a:srgbClr val="330066"/>
                </a:solidFill>
                <a:uFill>
                  <a:solidFill>
                    <a:srgbClr val="FFFFFF"/>
                  </a:solidFill>
                </a:uFill>
                <a:latin typeface="Arial"/>
              </a:rPr>
              <a:t>
</a:t>
            </a:r>
            <a:r>
              <a:rPr lang="ru-RU" sz="3200" b="1" strike="noStrike" spc="-1" dirty="0" err="1">
                <a:solidFill>
                  <a:srgbClr val="330066"/>
                </a:solidFill>
                <a:uFill>
                  <a:solidFill>
                    <a:srgbClr val="FFFFFF"/>
                  </a:solidFill>
                </a:uFill>
                <a:latin typeface="Arial"/>
              </a:rPr>
              <a:t>catalog</a:t>
            </a:r>
            <a:r>
              <a:rPr lang="en-US" sz="3200" b="1" strike="noStrike" spc="-1" dirty="0">
                <a:solidFill>
                  <a:srgbClr val="330066"/>
                </a:solidFill>
                <a:uFill>
                  <a:solidFill>
                    <a:srgbClr val="FFFFFF"/>
                  </a:solidFill>
                </a:uFill>
                <a:latin typeface="Arial"/>
              </a:rPr>
              <a:t>. Napster</a:t>
            </a:r>
            <a:endParaRPr lang="en-US" sz="2400" b="0" strike="noStrike" spc="-1" dirty="0">
              <a:solidFill>
                <a:srgbClr val="000000"/>
              </a:solidFill>
              <a:uFill>
                <a:solidFill>
                  <a:srgbClr val="FFFFFF"/>
                </a:solidFill>
              </a:uFill>
              <a:latin typeface="Times New Roman"/>
            </a:endParaRPr>
          </a:p>
        </p:txBody>
      </p:sp>
      <p:sp>
        <p:nvSpPr>
          <p:cNvPr id="342" name="CustomShape 3"/>
          <p:cNvSpPr/>
          <p:nvPr/>
        </p:nvSpPr>
        <p:spPr>
          <a:xfrm>
            <a:off x="457200" y="1484280"/>
            <a:ext cx="4265640" cy="51134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marL="342720" indent="-341280">
              <a:lnSpc>
                <a:spcPct val="100000"/>
              </a:lnSpc>
            </a:pPr>
            <a:r>
              <a:rPr lang="en-US" sz="2600" b="0" strike="noStrike" spc="-1" dirty="0">
                <a:solidFill>
                  <a:srgbClr val="000000"/>
                </a:solidFill>
                <a:uFill>
                  <a:solidFill>
                    <a:srgbClr val="FFFFFF"/>
                  </a:solidFill>
                </a:uFill>
                <a:latin typeface="Arial"/>
              </a:rPr>
              <a:t>1) </a:t>
            </a:r>
            <a:r>
              <a:rPr lang="ru-RU" sz="2600" b="0" strike="noStrike" spc="-1" dirty="0" err="1">
                <a:solidFill>
                  <a:srgbClr val="000000"/>
                </a:solidFill>
                <a:uFill>
                  <a:solidFill>
                    <a:srgbClr val="FFFFFF"/>
                  </a:solidFill>
                </a:uFill>
                <a:latin typeface="Arial"/>
              </a:rPr>
              <a:t>when</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the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peer</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connects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to</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the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server</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it</a:t>
            </a:r>
            <a:r>
              <a:rPr lang="ru-RU" sz="2600" b="0" strike="noStrike" spc="-1" dirty="0">
                <a:solidFill>
                  <a:srgbClr val="000000"/>
                </a:solidFill>
                <a:uFill>
                  <a:solidFill>
                    <a:srgbClr val="FFFFFF"/>
                  </a:solidFill>
                </a:uFill>
                <a:latin typeface="Arial"/>
              </a:rPr>
              <a:t> </a:t>
            </a:r>
            <a:r>
              <a:rPr lang="en-US" sz="2600" b="0" strike="noStrike" spc="-1" dirty="0">
                <a:solidFill>
                  <a:srgbClr val="000000"/>
                </a:solidFill>
                <a:uFill>
                  <a:solidFill>
                    <a:srgbClr val="FFFFFF"/>
                  </a:solidFill>
                </a:uFill>
                <a:latin typeface="Arial"/>
              </a:rPr>
              <a:t>sends</a:t>
            </a:r>
            <a:endParaRPr lang="en-US" sz="2400" b="0" strike="noStrike" spc="-1" dirty="0">
              <a:solidFill>
                <a:srgbClr val="000000"/>
              </a:solidFill>
              <a:uFill>
                <a:solidFill>
                  <a:srgbClr val="FFFFFF"/>
                </a:solidFill>
              </a:uFill>
              <a:latin typeface="Times New Roman"/>
            </a:endParaRPr>
          </a:p>
          <a:p>
            <a:pPr marL="690480" lvl="1" indent="-347760">
              <a:lnSpc>
                <a:spcPct val="100000"/>
              </a:lnSpc>
              <a:buClr>
                <a:srgbClr val="669999"/>
              </a:buClr>
              <a:buSzPct val="70000"/>
              <a:buFont typeface="Wingdings" charset="2"/>
              <a:buChar char=""/>
            </a:pPr>
            <a:r>
              <a:rPr lang="en-US" sz="2200" spc="-1" dirty="0">
                <a:solidFill>
                  <a:srgbClr val="000000"/>
                </a:solidFill>
                <a:uFill>
                  <a:solidFill>
                    <a:srgbClr val="FFFFFF"/>
                  </a:solidFill>
                </a:uFill>
                <a:latin typeface="Arial"/>
                <a:ea typeface="Noto Sans CJK SC"/>
              </a:rPr>
              <a:t>h</a:t>
            </a:r>
            <a:r>
              <a:rPr lang="en-US" sz="2200" b="0" strike="noStrike" spc="-1" dirty="0">
                <a:solidFill>
                  <a:srgbClr val="000000"/>
                </a:solidFill>
                <a:uFill>
                  <a:solidFill>
                    <a:srgbClr val="FFFFFF"/>
                  </a:solidFill>
                </a:uFill>
                <a:latin typeface="Arial"/>
                <a:ea typeface="Noto Sans CJK SC"/>
              </a:rPr>
              <a:t>is</a:t>
            </a:r>
            <a:r>
              <a:rPr lang="ru-RU" sz="2200" b="0" strike="noStrike" spc="-1" dirty="0">
                <a:solidFill>
                  <a:srgbClr val="000000"/>
                </a:solidFill>
                <a:uFill>
                  <a:solidFill>
                    <a:srgbClr val="FFFFFF"/>
                  </a:solidFill>
                </a:uFill>
                <a:latin typeface="Arial"/>
                <a:ea typeface="Noto Sans CJK SC"/>
              </a:rPr>
              <a:t> </a:t>
            </a:r>
            <a:r>
              <a:rPr lang="en-US" sz="2200" b="0" strike="noStrike" spc="-1" dirty="0">
                <a:solidFill>
                  <a:srgbClr val="000000"/>
                </a:solidFill>
                <a:uFill>
                  <a:solidFill>
                    <a:srgbClr val="FFFFFF"/>
                  </a:solidFill>
                </a:uFill>
                <a:latin typeface="Arial"/>
                <a:ea typeface="Noto Sans CJK SC"/>
              </a:rPr>
              <a:t>IP-address</a:t>
            </a:r>
            <a:endParaRPr lang="en-US" sz="2400" b="0" strike="noStrike" spc="-1" dirty="0">
              <a:solidFill>
                <a:srgbClr val="000000"/>
              </a:solidFill>
              <a:uFill>
                <a:solidFill>
                  <a:srgbClr val="FFFFFF"/>
                </a:solidFill>
              </a:uFill>
              <a:latin typeface="Times New Roman"/>
            </a:endParaRPr>
          </a:p>
          <a:p>
            <a:pPr marL="690480" lvl="1" indent="-347760">
              <a:lnSpc>
                <a:spcPct val="100000"/>
              </a:lnSpc>
              <a:buClr>
                <a:srgbClr val="669999"/>
              </a:buClr>
              <a:buSzPct val="70000"/>
              <a:buFont typeface="Wingdings" charset="2"/>
              <a:buChar char=""/>
            </a:pPr>
            <a:r>
              <a:rPr lang="ru-RU" sz="2200" b="0" strike="noStrike" spc="-1" dirty="0" err="1">
                <a:solidFill>
                  <a:srgbClr val="000000"/>
                </a:solidFill>
                <a:uFill>
                  <a:solidFill>
                    <a:srgbClr val="FFFFFF"/>
                  </a:solidFill>
                </a:uFill>
                <a:latin typeface="Arial"/>
                <a:ea typeface="Noto Sans CJK SC"/>
              </a:rPr>
              <a:t>available</a:t>
            </a:r>
            <a:r>
              <a:rPr lang="ru-RU" sz="2200" b="0" strike="noStrike" spc="-1" dirty="0">
                <a:solidFill>
                  <a:srgbClr val="000000"/>
                </a:solidFill>
                <a:uFill>
                  <a:solidFill>
                    <a:srgbClr val="FFFFFF"/>
                  </a:solidFill>
                </a:uFill>
                <a:latin typeface="Arial"/>
                <a:ea typeface="Noto Sans CJK SC"/>
              </a:rPr>
              <a:t> </a:t>
            </a:r>
            <a:r>
              <a:rPr lang="ru-RU" sz="2200" b="0" strike="noStrike" spc="-1" dirty="0" err="1">
                <a:solidFill>
                  <a:srgbClr val="000000"/>
                </a:solidFill>
                <a:uFill>
                  <a:solidFill>
                    <a:srgbClr val="FFFFFF"/>
                  </a:solidFill>
                </a:uFill>
                <a:latin typeface="Arial"/>
                <a:ea typeface="Noto Sans CJK SC"/>
              </a:rPr>
              <a:t>files</a:t>
            </a:r>
            <a:endParaRPr lang="en-US" sz="2400" b="0" strike="noStrike" spc="-1" dirty="0">
              <a:solidFill>
                <a:srgbClr val="000000"/>
              </a:solidFill>
              <a:uFill>
                <a:solidFill>
                  <a:srgbClr val="FFFFFF"/>
                </a:solidFill>
              </a:uFill>
              <a:latin typeface="Times New Roman"/>
            </a:endParaRPr>
          </a:p>
          <a:p>
            <a:pPr marL="342720" indent="-341280">
              <a:lnSpc>
                <a:spcPct val="100000"/>
              </a:lnSpc>
            </a:pPr>
            <a:r>
              <a:rPr lang="en-US" sz="2600" b="0" strike="noStrike" spc="-1" dirty="0">
                <a:solidFill>
                  <a:srgbClr val="000000"/>
                </a:solidFill>
                <a:uFill>
                  <a:solidFill>
                    <a:srgbClr val="FFFFFF"/>
                  </a:solidFill>
                </a:uFill>
                <a:latin typeface="Arial"/>
              </a:rPr>
              <a:t>2) </a:t>
            </a:r>
            <a:r>
              <a:rPr lang="ru-RU" sz="2600" b="0" strike="noStrike" spc="-1" dirty="0" err="1">
                <a:solidFill>
                  <a:srgbClr val="000000"/>
                </a:solidFill>
                <a:uFill>
                  <a:solidFill>
                    <a:srgbClr val="FFFFFF"/>
                  </a:solidFill>
                </a:uFill>
                <a:latin typeface="Arial"/>
              </a:rPr>
              <a:t>Alice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asks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the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server</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who</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has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the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Lord</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of</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the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Rings</a:t>
            </a:r>
            <a:r>
              <a:rPr lang="ru-RU" sz="26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marL="342720" indent="-341280">
              <a:lnSpc>
                <a:spcPct val="100000"/>
              </a:lnSpc>
            </a:pPr>
            <a:r>
              <a:rPr lang="en-US" sz="2600" b="0" strike="noStrike" spc="-1" dirty="0">
                <a:solidFill>
                  <a:srgbClr val="000000"/>
                </a:solidFill>
                <a:uFill>
                  <a:solidFill>
                    <a:srgbClr val="FFFFFF"/>
                  </a:solidFill>
                </a:uFill>
                <a:latin typeface="Arial"/>
              </a:rPr>
              <a:t>3) </a:t>
            </a:r>
            <a:r>
              <a:rPr lang="ru-RU" sz="2600" b="0" strike="noStrike" spc="-1" dirty="0" err="1">
                <a:solidFill>
                  <a:srgbClr val="000000"/>
                </a:solidFill>
                <a:uFill>
                  <a:solidFill>
                    <a:srgbClr val="FFFFFF"/>
                  </a:solidFill>
                </a:uFill>
                <a:latin typeface="Arial"/>
              </a:rPr>
              <a:t>Alice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connects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to</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Bob's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computer</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and</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downloads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the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file</a:t>
            </a:r>
            <a:endParaRPr lang="en-US" sz="2400" b="0" strike="noStrike" spc="-1" dirty="0">
              <a:solidFill>
                <a:srgbClr val="000000"/>
              </a:solidFill>
              <a:uFill>
                <a:solidFill>
                  <a:srgbClr val="FFFFFF"/>
                </a:solidFill>
              </a:uFill>
              <a:latin typeface="Times New Roman"/>
            </a:endParaRPr>
          </a:p>
        </p:txBody>
      </p:sp>
      <p:graphicFrame>
        <p:nvGraphicFramePr>
          <p:cNvPr id="343" name="Object 4"/>
          <p:cNvGraphicFramePr/>
          <p:nvPr/>
        </p:nvGraphicFramePr>
        <p:xfrm>
          <a:off x="6343560" y="5230800"/>
          <a:ext cx="831960" cy="725400"/>
        </p:xfrm>
        <a:graphic>
          <a:graphicData uri="http://schemas.openxmlformats.org/presentationml/2006/ole">
            <mc:AlternateContent xmlns:mc="http://schemas.openxmlformats.org/markup-compatibility/2006">
              <mc:Choice xmlns:v="urn:schemas-microsoft-com:vml" Requires="v">
                <p:oleObj spid="_x0000_s2078" r:id="rId4" imgW="0" imgH="0" progId="">
                  <p:embed/>
                </p:oleObj>
              </mc:Choice>
              <mc:Fallback>
                <p:oleObj r:id="rId4" imgW="0" imgH="0" progId="">
                  <p:embed/>
                  <p:pic>
                    <p:nvPicPr>
                      <p:cNvPr id="344" name=""/>
                      <p:cNvPicPr/>
                      <p:nvPr/>
                    </p:nvPicPr>
                    <p:blipFill>
                      <a:blip r:embed="rId5"/>
                      <a:stretch/>
                    </p:blipFill>
                    <p:spPr>
                      <a:xfrm>
                        <a:off x="6343560" y="5230800"/>
                        <a:ext cx="831960" cy="725400"/>
                      </a:xfrm>
                      <a:prstGeom prst="rect">
                        <a:avLst/>
                      </a:prstGeom>
                      <a:ln>
                        <a:noFill/>
                      </a:ln>
                    </p:spPr>
                  </p:pic>
                </p:oleObj>
              </mc:Fallback>
            </mc:AlternateContent>
          </a:graphicData>
        </a:graphic>
      </p:graphicFrame>
      <p:sp>
        <p:nvSpPr>
          <p:cNvPr id="345" name="CustomShape 5"/>
          <p:cNvSpPr/>
          <p:nvPr/>
        </p:nvSpPr>
        <p:spPr>
          <a:xfrm>
            <a:off x="5048280" y="3616560"/>
            <a:ext cx="367920" cy="171000"/>
          </a:xfrm>
          <a:custGeom>
            <a:avLst/>
            <a:gdLst/>
            <a:ahLst/>
            <a:cxnLst/>
            <a:rect l="0" t="0" r="r" b="b"/>
            <a:pathLst>
              <a:path w="1024" h="476">
                <a:moveTo>
                  <a:pt x="394" y="0"/>
                </a:moveTo>
                <a:lnTo>
                  <a:pt x="1023" y="0"/>
                </a:lnTo>
                <a:lnTo>
                  <a:pt x="628" y="475"/>
                </a:lnTo>
                <a:lnTo>
                  <a:pt x="0" y="475"/>
                </a:lnTo>
                <a:lnTo>
                  <a:pt x="394" y="0"/>
                </a:lnTo>
              </a:path>
            </a:pathLst>
          </a:custGeom>
          <a:solidFill>
            <a:srgbClr val="33CCCC"/>
          </a:solidFill>
          <a:ln>
            <a:noFill/>
          </a:ln>
        </p:spPr>
        <p:style>
          <a:lnRef idx="0">
            <a:scrgbClr r="0" g="0" b="0"/>
          </a:lnRef>
          <a:fillRef idx="0">
            <a:scrgbClr r="0" g="0" b="0"/>
          </a:fillRef>
          <a:effectRef idx="0">
            <a:scrgbClr r="0" g="0" b="0"/>
          </a:effectRef>
          <a:fontRef idx="minor"/>
        </p:style>
      </p:sp>
      <p:sp>
        <p:nvSpPr>
          <p:cNvPr id="346" name="CustomShape 6"/>
          <p:cNvSpPr/>
          <p:nvPr/>
        </p:nvSpPr>
        <p:spPr>
          <a:xfrm>
            <a:off x="5234400" y="3045960"/>
            <a:ext cx="167400" cy="571680"/>
          </a:xfrm>
          <a:prstGeom prst="rect">
            <a:avLst/>
          </a:prstGeom>
          <a:solidFill>
            <a:srgbClr val="33CCCC"/>
          </a:solidFill>
          <a:ln>
            <a:noFill/>
          </a:ln>
        </p:spPr>
        <p:style>
          <a:lnRef idx="0">
            <a:scrgbClr r="0" g="0" b="0"/>
          </a:lnRef>
          <a:fillRef idx="0">
            <a:scrgbClr r="0" g="0" b="0"/>
          </a:fillRef>
          <a:effectRef idx="0">
            <a:scrgbClr r="0" g="0" b="0"/>
          </a:effectRef>
          <a:fontRef idx="minor"/>
        </p:style>
      </p:sp>
      <p:sp>
        <p:nvSpPr>
          <p:cNvPr id="347" name="CustomShape 7"/>
          <p:cNvSpPr/>
          <p:nvPr/>
        </p:nvSpPr>
        <p:spPr>
          <a:xfrm>
            <a:off x="5049360" y="3209400"/>
            <a:ext cx="232200" cy="573480"/>
          </a:xfrm>
          <a:prstGeom prst="rect">
            <a:avLst/>
          </a:prstGeom>
          <a:solidFill>
            <a:srgbClr val="33CCCC"/>
          </a:solidFill>
          <a:ln w="9360">
            <a:solidFill>
              <a:srgbClr val="000000"/>
            </a:solidFill>
            <a:miter/>
          </a:ln>
        </p:spPr>
        <p:style>
          <a:lnRef idx="0">
            <a:scrgbClr r="0" g="0" b="0"/>
          </a:lnRef>
          <a:fillRef idx="0">
            <a:scrgbClr r="0" g="0" b="0"/>
          </a:fillRef>
          <a:effectRef idx="0">
            <a:scrgbClr r="0" g="0" b="0"/>
          </a:effectRef>
          <a:fontRef idx="minor"/>
        </p:style>
      </p:sp>
      <p:sp>
        <p:nvSpPr>
          <p:cNvPr id="348" name="CustomShape 8"/>
          <p:cNvSpPr/>
          <p:nvPr/>
        </p:nvSpPr>
        <p:spPr>
          <a:xfrm>
            <a:off x="5048280" y="3041640"/>
            <a:ext cx="367920" cy="171000"/>
          </a:xfrm>
          <a:custGeom>
            <a:avLst/>
            <a:gdLst/>
            <a:ahLst/>
            <a:cxnLst/>
            <a:rect l="0" t="0" r="r" b="b"/>
            <a:pathLst>
              <a:path w="1024" h="476">
                <a:moveTo>
                  <a:pt x="394" y="0"/>
                </a:moveTo>
                <a:lnTo>
                  <a:pt x="1023" y="0"/>
                </a:lnTo>
                <a:lnTo>
                  <a:pt x="628" y="475"/>
                </a:lnTo>
                <a:lnTo>
                  <a:pt x="0" y="475"/>
                </a:lnTo>
                <a:lnTo>
                  <a:pt x="394" y="0"/>
                </a:lnTo>
              </a:path>
            </a:pathLst>
          </a:custGeom>
          <a:solidFill>
            <a:srgbClr val="33CCCC"/>
          </a:solidFill>
          <a:ln w="9360">
            <a:solidFill>
              <a:srgbClr val="000000"/>
            </a:solidFill>
            <a:miter/>
          </a:ln>
        </p:spPr>
        <p:style>
          <a:lnRef idx="0">
            <a:scrgbClr r="0" g="0" b="0"/>
          </a:lnRef>
          <a:fillRef idx="0">
            <a:scrgbClr r="0" g="0" b="0"/>
          </a:fillRef>
          <a:effectRef idx="0">
            <a:scrgbClr r="0" g="0" b="0"/>
          </a:effectRef>
          <a:fontRef idx="minor"/>
        </p:style>
      </p:sp>
      <p:sp>
        <p:nvSpPr>
          <p:cNvPr id="349" name="Line 9"/>
          <p:cNvSpPr/>
          <p:nvPr/>
        </p:nvSpPr>
        <p:spPr>
          <a:xfrm>
            <a:off x="5418000" y="3052440"/>
            <a:ext cx="0" cy="560520"/>
          </a:xfrm>
          <a:prstGeom prst="line">
            <a:avLst/>
          </a:prstGeom>
          <a:ln w="9360">
            <a:solidFill>
              <a:srgbClr val="000000"/>
            </a:solidFill>
            <a:miter/>
          </a:ln>
        </p:spPr>
        <p:style>
          <a:lnRef idx="0">
            <a:scrgbClr r="0" g="0" b="0"/>
          </a:lnRef>
          <a:fillRef idx="0">
            <a:scrgbClr r="0" g="0" b="0"/>
          </a:fillRef>
          <a:effectRef idx="0">
            <a:scrgbClr r="0" g="0" b="0"/>
          </a:effectRef>
          <a:fontRef idx="minor"/>
        </p:style>
      </p:sp>
      <p:sp>
        <p:nvSpPr>
          <p:cNvPr id="350" name="Line 10"/>
          <p:cNvSpPr/>
          <p:nvPr/>
        </p:nvSpPr>
        <p:spPr>
          <a:xfrm flipH="1">
            <a:off x="5283000" y="3616560"/>
            <a:ext cx="134280" cy="166320"/>
          </a:xfrm>
          <a:prstGeom prst="line">
            <a:avLst/>
          </a:prstGeom>
          <a:ln w="9360">
            <a:solidFill>
              <a:srgbClr val="000000"/>
            </a:solidFill>
            <a:miter/>
          </a:ln>
        </p:spPr>
        <p:style>
          <a:lnRef idx="0">
            <a:scrgbClr r="0" g="0" b="0"/>
          </a:lnRef>
          <a:fillRef idx="0">
            <a:scrgbClr r="0" g="0" b="0"/>
          </a:fillRef>
          <a:effectRef idx="0">
            <a:scrgbClr r="0" g="0" b="0"/>
          </a:effectRef>
          <a:fontRef idx="minor"/>
        </p:style>
      </p:sp>
      <p:sp>
        <p:nvSpPr>
          <p:cNvPr id="351" name="CustomShape 11"/>
          <p:cNvSpPr/>
          <p:nvPr/>
        </p:nvSpPr>
        <p:spPr>
          <a:xfrm>
            <a:off x="5079600" y="3285360"/>
            <a:ext cx="153000" cy="329400"/>
          </a:xfrm>
          <a:prstGeom prst="rect">
            <a:avLst/>
          </a:prstGeom>
          <a:solidFill>
            <a:srgbClr val="3333CC"/>
          </a:solidFill>
          <a:ln w="9360">
            <a:solidFill>
              <a:srgbClr val="000000"/>
            </a:solidFill>
            <a:miter/>
          </a:ln>
        </p:spPr>
        <p:style>
          <a:lnRef idx="0">
            <a:scrgbClr r="0" g="0" b="0"/>
          </a:lnRef>
          <a:fillRef idx="0">
            <a:scrgbClr r="0" g="0" b="0"/>
          </a:fillRef>
          <a:effectRef idx="0">
            <a:scrgbClr r="0" g="0" b="0"/>
          </a:effectRef>
          <a:fontRef idx="minor"/>
        </p:style>
      </p:sp>
      <p:sp>
        <p:nvSpPr>
          <p:cNvPr id="352" name="CustomShape 12"/>
          <p:cNvSpPr/>
          <p:nvPr/>
        </p:nvSpPr>
        <p:spPr>
          <a:xfrm>
            <a:off x="5101920" y="3385440"/>
            <a:ext cx="116640" cy="113760"/>
          </a:xfrm>
          <a:prstGeom prst="rect">
            <a:avLst/>
          </a:prstGeom>
          <a:solidFill>
            <a:srgbClr val="FFFFFF"/>
          </a:solidFill>
          <a:ln>
            <a:noFill/>
          </a:ln>
        </p:spPr>
        <p:style>
          <a:lnRef idx="0">
            <a:scrgbClr r="0" g="0" b="0"/>
          </a:lnRef>
          <a:fillRef idx="0">
            <a:scrgbClr r="0" g="0" b="0"/>
          </a:fillRef>
          <a:effectRef idx="0">
            <a:scrgbClr r="0" g="0" b="0"/>
          </a:effectRef>
          <a:fontRef idx="minor"/>
        </p:style>
      </p:sp>
      <p:sp>
        <p:nvSpPr>
          <p:cNvPr id="353" name="CustomShape 13"/>
          <p:cNvSpPr/>
          <p:nvPr/>
        </p:nvSpPr>
        <p:spPr>
          <a:xfrm>
            <a:off x="4925880" y="5230800"/>
            <a:ext cx="182520" cy="4557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graphicFrame>
        <p:nvGraphicFramePr>
          <p:cNvPr id="354" name="Object 14"/>
          <p:cNvGraphicFramePr/>
          <p:nvPr/>
        </p:nvGraphicFramePr>
        <p:xfrm>
          <a:off x="8172360" y="3492360"/>
          <a:ext cx="666720" cy="581040"/>
        </p:xfrm>
        <a:graphic>
          <a:graphicData uri="http://schemas.openxmlformats.org/presentationml/2006/ole">
            <mc:AlternateContent xmlns:mc="http://schemas.openxmlformats.org/markup-compatibility/2006">
              <mc:Choice xmlns:v="urn:schemas-microsoft-com:vml" Requires="v">
                <p:oleObj spid="_x0000_s2079" r:id="rId6" imgW="0" imgH="0" progId="">
                  <p:embed/>
                </p:oleObj>
              </mc:Choice>
              <mc:Fallback>
                <p:oleObj r:id="rId6" imgW="0" imgH="0" progId="">
                  <p:embed/>
                  <p:pic>
                    <p:nvPicPr>
                      <p:cNvPr id="355" name=""/>
                      <p:cNvPicPr/>
                      <p:nvPr/>
                    </p:nvPicPr>
                    <p:blipFill>
                      <a:blip r:embed="rId5"/>
                      <a:stretch/>
                    </p:blipFill>
                    <p:spPr>
                      <a:xfrm>
                        <a:off x="8172360" y="3492360"/>
                        <a:ext cx="666720" cy="581040"/>
                      </a:xfrm>
                      <a:prstGeom prst="rect">
                        <a:avLst/>
                      </a:prstGeom>
                      <a:ln>
                        <a:noFill/>
                      </a:ln>
                    </p:spPr>
                  </p:pic>
                </p:oleObj>
              </mc:Fallback>
            </mc:AlternateContent>
          </a:graphicData>
        </a:graphic>
      </p:graphicFrame>
      <p:graphicFrame>
        <p:nvGraphicFramePr>
          <p:cNvPr id="356" name="Object 15"/>
          <p:cNvGraphicFramePr/>
          <p:nvPr/>
        </p:nvGraphicFramePr>
        <p:xfrm>
          <a:off x="7553160" y="4398840"/>
          <a:ext cx="679680" cy="592200"/>
        </p:xfrm>
        <a:graphic>
          <a:graphicData uri="http://schemas.openxmlformats.org/presentationml/2006/ole">
            <mc:AlternateContent xmlns:mc="http://schemas.openxmlformats.org/markup-compatibility/2006">
              <mc:Choice xmlns:v="urn:schemas-microsoft-com:vml" Requires="v">
                <p:oleObj spid="_x0000_s2080" r:id="rId7" imgW="0" imgH="0" progId="">
                  <p:embed/>
                </p:oleObj>
              </mc:Choice>
              <mc:Fallback>
                <p:oleObj r:id="rId7" imgW="0" imgH="0" progId="">
                  <p:embed/>
                  <p:pic>
                    <p:nvPicPr>
                      <p:cNvPr id="357" name=""/>
                      <p:cNvPicPr/>
                      <p:nvPr/>
                    </p:nvPicPr>
                    <p:blipFill>
                      <a:blip r:embed="rId5"/>
                      <a:stretch/>
                    </p:blipFill>
                    <p:spPr>
                      <a:xfrm>
                        <a:off x="7553160" y="4398840"/>
                        <a:ext cx="679680" cy="592200"/>
                      </a:xfrm>
                      <a:prstGeom prst="rect">
                        <a:avLst/>
                      </a:prstGeom>
                      <a:ln>
                        <a:noFill/>
                      </a:ln>
                    </p:spPr>
                  </p:pic>
                </p:oleObj>
              </mc:Fallback>
            </mc:AlternateContent>
          </a:graphicData>
        </a:graphic>
      </p:graphicFrame>
      <p:graphicFrame>
        <p:nvGraphicFramePr>
          <p:cNvPr id="358" name="Object 16"/>
          <p:cNvGraphicFramePr/>
          <p:nvPr/>
        </p:nvGraphicFramePr>
        <p:xfrm>
          <a:off x="7440480" y="2303640"/>
          <a:ext cx="692280" cy="604800"/>
        </p:xfrm>
        <a:graphic>
          <a:graphicData uri="http://schemas.openxmlformats.org/presentationml/2006/ole">
            <mc:AlternateContent xmlns:mc="http://schemas.openxmlformats.org/markup-compatibility/2006">
              <mc:Choice xmlns:v="urn:schemas-microsoft-com:vml" Requires="v">
                <p:oleObj spid="_x0000_s2081" r:id="rId8" imgW="0" imgH="0" progId="">
                  <p:embed/>
                </p:oleObj>
              </mc:Choice>
              <mc:Fallback>
                <p:oleObj r:id="rId8" imgW="0" imgH="0" progId="">
                  <p:embed/>
                  <p:pic>
                    <p:nvPicPr>
                      <p:cNvPr id="359" name=""/>
                      <p:cNvPicPr/>
                      <p:nvPr/>
                    </p:nvPicPr>
                    <p:blipFill>
                      <a:blip r:embed="rId5"/>
                      <a:stretch/>
                    </p:blipFill>
                    <p:spPr>
                      <a:xfrm>
                        <a:off x="7440480" y="2303640"/>
                        <a:ext cx="692280" cy="604800"/>
                      </a:xfrm>
                      <a:prstGeom prst="rect">
                        <a:avLst/>
                      </a:prstGeom>
                      <a:ln>
                        <a:noFill/>
                      </a:ln>
                    </p:spPr>
                  </p:pic>
                </p:oleObj>
              </mc:Fallback>
            </mc:AlternateContent>
          </a:graphicData>
        </a:graphic>
      </p:graphicFrame>
      <p:sp>
        <p:nvSpPr>
          <p:cNvPr id="360" name="CustomShape 17"/>
          <p:cNvSpPr/>
          <p:nvPr/>
        </p:nvSpPr>
        <p:spPr>
          <a:xfrm>
            <a:off x="4649760" y="2265480"/>
            <a:ext cx="1203480" cy="3988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gn="ctr">
              <a:lnSpc>
                <a:spcPct val="100000"/>
              </a:lnSpc>
            </a:pPr>
            <a:r>
              <a:rPr lang="ru-RU" sz="2000" b="1" strike="noStrike" spc="-1">
                <a:solidFill>
                  <a:srgbClr val="000000"/>
                </a:solidFill>
                <a:uFill>
                  <a:solidFill>
                    <a:srgbClr val="FFFFFF"/>
                  </a:solidFill>
                </a:uFill>
                <a:latin typeface="Comic Sans MS"/>
              </a:rPr>
              <a:t>server</a:t>
            </a:r>
            <a:endParaRPr lang="en-US" sz="2400" b="0" strike="noStrike" spc="-1">
              <a:solidFill>
                <a:srgbClr val="000000"/>
              </a:solidFill>
              <a:uFill>
                <a:solidFill>
                  <a:srgbClr val="FFFFFF"/>
                </a:solidFill>
              </a:uFill>
              <a:latin typeface="Times New Roman"/>
            </a:endParaRPr>
          </a:p>
        </p:txBody>
      </p:sp>
      <p:sp>
        <p:nvSpPr>
          <p:cNvPr id="361" name="CustomShape 18"/>
          <p:cNvSpPr/>
          <p:nvPr/>
        </p:nvSpPr>
        <p:spPr>
          <a:xfrm>
            <a:off x="7861320" y="3035160"/>
            <a:ext cx="666720" cy="3070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gn="ctr">
              <a:lnSpc>
                <a:spcPct val="100000"/>
              </a:lnSpc>
            </a:pPr>
            <a:r>
              <a:rPr lang="ru-RU" sz="1400" b="0" strike="noStrike" spc="-1">
                <a:solidFill>
                  <a:srgbClr val="000000"/>
                </a:solidFill>
                <a:uFill>
                  <a:solidFill>
                    <a:srgbClr val="FFFFFF"/>
                  </a:solidFill>
                </a:uFill>
                <a:latin typeface="Comic Sans MS"/>
              </a:rPr>
              <a:t>feasts</a:t>
            </a:r>
            <a:endParaRPr lang="en-US" sz="2400" b="0" strike="noStrike" spc="-1">
              <a:solidFill>
                <a:srgbClr val="000000"/>
              </a:solidFill>
              <a:uFill>
                <a:solidFill>
                  <a:srgbClr val="FFFFFF"/>
                </a:solidFill>
              </a:uFill>
              <a:latin typeface="Times New Roman"/>
            </a:endParaRPr>
          </a:p>
        </p:txBody>
      </p:sp>
      <p:sp>
        <p:nvSpPr>
          <p:cNvPr id="362" name="Line 19"/>
          <p:cNvSpPr/>
          <p:nvPr/>
        </p:nvSpPr>
        <p:spPr>
          <a:xfrm flipH="1">
            <a:off x="5610240" y="3125880"/>
            <a:ext cx="1008000" cy="272880"/>
          </a:xfrm>
          <a:prstGeom prst="line">
            <a:avLst/>
          </a:prstGeom>
          <a:ln>
            <a:noFill/>
          </a:ln>
        </p:spPr>
        <p:style>
          <a:lnRef idx="0">
            <a:scrgbClr r="0" g="0" b="0"/>
          </a:lnRef>
          <a:fillRef idx="0">
            <a:scrgbClr r="0" g="0" b="0"/>
          </a:fillRef>
          <a:effectRef idx="0">
            <a:scrgbClr r="0" g="0" b="0"/>
          </a:effectRef>
          <a:fontRef idx="minor"/>
        </p:style>
      </p:sp>
      <p:sp>
        <p:nvSpPr>
          <p:cNvPr id="363" name="Line 20"/>
          <p:cNvSpPr/>
          <p:nvPr/>
        </p:nvSpPr>
        <p:spPr>
          <a:xfrm flipH="1" flipV="1">
            <a:off x="5519880" y="3398400"/>
            <a:ext cx="2560320" cy="368280"/>
          </a:xfrm>
          <a:prstGeom prst="line">
            <a:avLst/>
          </a:prstGeom>
          <a:ln w="28440">
            <a:solidFill>
              <a:srgbClr val="000000"/>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364" name="Line 21"/>
          <p:cNvSpPr/>
          <p:nvPr/>
        </p:nvSpPr>
        <p:spPr>
          <a:xfrm flipH="1">
            <a:off x="5610240" y="3035160"/>
            <a:ext cx="915840" cy="181080"/>
          </a:xfrm>
          <a:prstGeom prst="line">
            <a:avLst/>
          </a:prstGeom>
          <a:ln>
            <a:noFill/>
          </a:ln>
        </p:spPr>
        <p:style>
          <a:lnRef idx="0">
            <a:scrgbClr r="0" g="0" b="0"/>
          </a:lnRef>
          <a:fillRef idx="0">
            <a:scrgbClr r="0" g="0" b="0"/>
          </a:fillRef>
          <a:effectRef idx="0">
            <a:scrgbClr r="0" g="0" b="0"/>
          </a:effectRef>
          <a:fontRef idx="minor"/>
        </p:style>
      </p:sp>
      <p:sp>
        <p:nvSpPr>
          <p:cNvPr id="365" name="Line 22"/>
          <p:cNvSpPr/>
          <p:nvPr/>
        </p:nvSpPr>
        <p:spPr>
          <a:xfrm flipH="1">
            <a:off x="5610240" y="3035160"/>
            <a:ext cx="1008000" cy="181080"/>
          </a:xfrm>
          <a:prstGeom prst="line">
            <a:avLst/>
          </a:prstGeom>
          <a:ln>
            <a:noFill/>
          </a:ln>
        </p:spPr>
        <p:style>
          <a:lnRef idx="0">
            <a:scrgbClr r="0" g="0" b="0"/>
          </a:lnRef>
          <a:fillRef idx="0">
            <a:scrgbClr r="0" g="0" b="0"/>
          </a:fillRef>
          <a:effectRef idx="0">
            <a:scrgbClr r="0" g="0" b="0"/>
          </a:effectRef>
          <a:fontRef idx="minor"/>
        </p:style>
      </p:sp>
      <p:sp>
        <p:nvSpPr>
          <p:cNvPr id="366" name="Line 23"/>
          <p:cNvSpPr/>
          <p:nvPr/>
        </p:nvSpPr>
        <p:spPr>
          <a:xfrm flipH="1" flipV="1">
            <a:off x="5519520" y="3673440"/>
            <a:ext cx="2012760" cy="1008000"/>
          </a:xfrm>
          <a:prstGeom prst="line">
            <a:avLst/>
          </a:prstGeom>
          <a:ln w="28440">
            <a:solidFill>
              <a:srgbClr val="000000"/>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367" name="Line 24"/>
          <p:cNvSpPr/>
          <p:nvPr/>
        </p:nvSpPr>
        <p:spPr>
          <a:xfrm flipH="1">
            <a:off x="5519880" y="2577960"/>
            <a:ext cx="1830240" cy="638280"/>
          </a:xfrm>
          <a:prstGeom prst="line">
            <a:avLst/>
          </a:prstGeom>
          <a:ln w="28440">
            <a:solidFill>
              <a:srgbClr val="000000"/>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368" name="CustomShape 25"/>
          <p:cNvSpPr/>
          <p:nvPr/>
        </p:nvSpPr>
        <p:spPr>
          <a:xfrm>
            <a:off x="5978520" y="3035160"/>
            <a:ext cx="1552680" cy="363600"/>
          </a:xfrm>
          <a:custGeom>
            <a:avLst/>
            <a:gdLst/>
            <a:ahLst/>
            <a:cxnLst/>
            <a:rect l="l" t="t" r="r" b="b"/>
            <a:pathLst>
              <a:path w="21600" h="21600">
                <a:moveTo>
                  <a:pt x="0" y="0"/>
                </a:moveTo>
                <a:lnTo>
                  <a:pt x="21600" y="0"/>
                </a:lnTo>
                <a:lnTo>
                  <a:pt x="21600" y="21600"/>
                </a:lnTo>
                <a:lnTo>
                  <a:pt x="0" y="21600"/>
                </a:lnTo>
                <a:lnTo>
                  <a:pt x="0" y="0"/>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69" name="Line 26"/>
          <p:cNvSpPr/>
          <p:nvPr/>
        </p:nvSpPr>
        <p:spPr>
          <a:xfrm flipH="1" flipV="1">
            <a:off x="5427360" y="3765600"/>
            <a:ext cx="1190520" cy="1373040"/>
          </a:xfrm>
          <a:prstGeom prst="line">
            <a:avLst/>
          </a:prstGeom>
          <a:ln w="28440">
            <a:solidFill>
              <a:srgbClr val="000000"/>
            </a:solidFill>
            <a:custDash>
              <a:ds d="100000" sp="100000"/>
            </a:custDash>
            <a:miter/>
            <a:tailEnd type="triangle" w="med" len="med"/>
          </a:ln>
        </p:spPr>
        <p:style>
          <a:lnRef idx="0">
            <a:scrgbClr r="0" g="0" b="0"/>
          </a:lnRef>
          <a:fillRef idx="0">
            <a:scrgbClr r="0" g="0" b="0"/>
          </a:fillRef>
          <a:effectRef idx="0">
            <a:scrgbClr r="0" g="0" b="0"/>
          </a:effectRef>
          <a:fontRef idx="minor"/>
        </p:style>
      </p:sp>
      <p:sp>
        <p:nvSpPr>
          <p:cNvPr id="370" name="Line 27"/>
          <p:cNvSpPr/>
          <p:nvPr/>
        </p:nvSpPr>
        <p:spPr>
          <a:xfrm>
            <a:off x="5246640" y="3857760"/>
            <a:ext cx="1187640" cy="1461960"/>
          </a:xfrm>
          <a:prstGeom prst="line">
            <a:avLst/>
          </a:prstGeom>
          <a:ln w="28440">
            <a:solidFill>
              <a:srgbClr val="000000"/>
            </a:solidFill>
            <a:miter/>
            <a:headEnd type="triangle" w="med" len="med"/>
            <a:tailEnd type="triangle" w="med" len="med"/>
          </a:ln>
        </p:spPr>
        <p:style>
          <a:lnRef idx="0">
            <a:scrgbClr r="0" g="0" b="0"/>
          </a:lnRef>
          <a:fillRef idx="0">
            <a:scrgbClr r="0" g="0" b="0"/>
          </a:fillRef>
          <a:effectRef idx="0">
            <a:scrgbClr r="0" g="0" b="0"/>
          </a:effectRef>
          <a:fontRef idx="minor"/>
        </p:style>
      </p:sp>
      <p:sp>
        <p:nvSpPr>
          <p:cNvPr id="371" name="Line 28"/>
          <p:cNvSpPr/>
          <p:nvPr/>
        </p:nvSpPr>
        <p:spPr>
          <a:xfrm flipH="1">
            <a:off x="7164360" y="2943360"/>
            <a:ext cx="550800" cy="2376360"/>
          </a:xfrm>
          <a:prstGeom prst="line">
            <a:avLst/>
          </a:prstGeom>
          <a:ln w="28440">
            <a:solidFill>
              <a:srgbClr val="FF6600"/>
            </a:solidFill>
            <a:miter/>
            <a:tailEnd type="triangle" w="med" len="med"/>
          </a:ln>
        </p:spPr>
        <p:style>
          <a:lnRef idx="0">
            <a:scrgbClr r="0" g="0" b="0"/>
          </a:lnRef>
          <a:fillRef idx="0">
            <a:scrgbClr r="0" g="0" b="0"/>
          </a:fillRef>
          <a:effectRef idx="0">
            <a:scrgbClr r="0" g="0" b="0"/>
          </a:effectRef>
          <a:fontRef idx="minor"/>
        </p:style>
      </p:sp>
      <p:sp>
        <p:nvSpPr>
          <p:cNvPr id="372" name="CustomShape 29"/>
          <p:cNvSpPr/>
          <p:nvPr/>
        </p:nvSpPr>
        <p:spPr>
          <a:xfrm>
            <a:off x="7350120" y="5138640"/>
            <a:ext cx="911160" cy="547920"/>
          </a:xfrm>
          <a:custGeom>
            <a:avLst/>
            <a:gdLst/>
            <a:ahLst/>
            <a:cxnLst/>
            <a:rect l="l" t="t" r="r" b="b"/>
            <a:pathLst>
              <a:path w="21600" h="21600">
                <a:moveTo>
                  <a:pt x="0" y="0"/>
                </a:moveTo>
                <a:lnTo>
                  <a:pt x="21600" y="0"/>
                </a:lnTo>
                <a:lnTo>
                  <a:pt x="21600" y="21600"/>
                </a:lnTo>
                <a:lnTo>
                  <a:pt x="0" y="21600"/>
                </a:lnTo>
                <a:lnTo>
                  <a:pt x="0" y="0"/>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73" name="CustomShape 30"/>
          <p:cNvSpPr/>
          <p:nvPr/>
        </p:nvSpPr>
        <p:spPr>
          <a:xfrm>
            <a:off x="6588000" y="5973840"/>
            <a:ext cx="638280" cy="363600"/>
          </a:xfrm>
          <a:custGeom>
            <a:avLst/>
            <a:gdLst/>
            <a:ahLst/>
            <a:cxnLst/>
            <a:rect l="l" t="t" r="r" b="b"/>
            <a:pathLst>
              <a:path w="21600" h="21600">
                <a:moveTo>
                  <a:pt x="0" y="0"/>
                </a:moveTo>
                <a:lnTo>
                  <a:pt x="21600" y="0"/>
                </a:lnTo>
                <a:lnTo>
                  <a:pt x="21600" y="21600"/>
                </a:lnTo>
                <a:lnTo>
                  <a:pt x="0" y="21600"/>
                </a:lnTo>
                <a:lnTo>
                  <a:pt x="0" y="0"/>
                </a:lnTo>
                <a:close/>
              </a:path>
            </a:pathLst>
          </a:custGeom>
          <a:solidFill>
            <a:srgbClr val="FFFFFF"/>
          </a:solidFill>
          <a:ln>
            <a:noFill/>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ru-RU" sz="1400" b="1" strike="noStrike" spc="-1">
                <a:solidFill>
                  <a:srgbClr val="000000"/>
                </a:solidFill>
                <a:uFill>
                  <a:solidFill>
                    <a:srgbClr val="FFFFFF"/>
                  </a:solidFill>
                </a:uFill>
                <a:latin typeface="Comic Sans MS"/>
              </a:rPr>
              <a:t>Alice</a:t>
            </a:r>
            <a:endParaRPr lang="en-US" sz="2400" b="0" strike="noStrike" spc="-1">
              <a:solidFill>
                <a:srgbClr val="000000"/>
              </a:solidFill>
              <a:uFill>
                <a:solidFill>
                  <a:srgbClr val="FFFFFF"/>
                </a:solidFill>
              </a:uFill>
              <a:latin typeface="Times New Roman"/>
            </a:endParaRPr>
          </a:p>
        </p:txBody>
      </p:sp>
      <p:sp>
        <p:nvSpPr>
          <p:cNvPr id="374" name="CustomShape 31"/>
          <p:cNvSpPr/>
          <p:nvPr/>
        </p:nvSpPr>
        <p:spPr>
          <a:xfrm>
            <a:off x="7945560" y="2028960"/>
            <a:ext cx="637920" cy="363240"/>
          </a:xfrm>
          <a:custGeom>
            <a:avLst/>
            <a:gdLst/>
            <a:ahLst/>
            <a:cxnLst/>
            <a:rect l="l" t="t" r="r" b="b"/>
            <a:pathLst>
              <a:path w="21600" h="21600">
                <a:moveTo>
                  <a:pt x="0" y="0"/>
                </a:moveTo>
                <a:lnTo>
                  <a:pt x="21600" y="0"/>
                </a:lnTo>
                <a:lnTo>
                  <a:pt x="21600" y="21600"/>
                </a:lnTo>
                <a:lnTo>
                  <a:pt x="0" y="21600"/>
                </a:lnTo>
                <a:lnTo>
                  <a:pt x="0" y="0"/>
                </a:lnTo>
                <a:close/>
              </a:path>
            </a:pathLst>
          </a:custGeom>
          <a:solidFill>
            <a:srgbClr val="FFFFFF"/>
          </a:solidFill>
          <a:ln>
            <a:noFill/>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ru-RU" sz="1400" b="1" strike="noStrike" spc="-1">
                <a:solidFill>
                  <a:srgbClr val="000000"/>
                </a:solidFill>
                <a:uFill>
                  <a:solidFill>
                    <a:srgbClr val="FFFFFF"/>
                  </a:solidFill>
                </a:uFill>
                <a:latin typeface="Comic Sans MS"/>
              </a:rPr>
              <a:t>Bob</a:t>
            </a:r>
            <a:endParaRPr lang="en-US" sz="2400" b="0" strike="noStrike" spc="-1">
              <a:solidFill>
                <a:srgbClr val="000000"/>
              </a:solidFill>
              <a:uFill>
                <a:solidFill>
                  <a:srgbClr val="FFFFFF"/>
                </a:solidFill>
              </a:uFill>
              <a:latin typeface="Times New Roman"/>
            </a:endParaRPr>
          </a:p>
        </p:txBody>
      </p:sp>
      <p:sp>
        <p:nvSpPr>
          <p:cNvPr id="375" name="CustomShape 32"/>
          <p:cNvSpPr/>
          <p:nvPr/>
        </p:nvSpPr>
        <p:spPr>
          <a:xfrm>
            <a:off x="6327720" y="2795760"/>
            <a:ext cx="241200" cy="230040"/>
          </a:xfrm>
          <a:prstGeom prst="ellipse">
            <a:avLst/>
          </a:prstGeom>
          <a:solidFill>
            <a:srgbClr val="FFFFFF"/>
          </a:solidFill>
          <a:ln w="12600">
            <a:solidFill>
              <a:srgbClr val="669999"/>
            </a:solidFill>
            <a:miter/>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en-US" sz="1400" b="0" strike="noStrike" spc="-1">
                <a:solidFill>
                  <a:srgbClr val="000000"/>
                </a:solidFill>
                <a:uFill>
                  <a:solidFill>
                    <a:srgbClr val="FFFFFF"/>
                  </a:solidFill>
                </a:uFill>
                <a:latin typeface="Comic Sans MS"/>
              </a:rPr>
              <a:t>1</a:t>
            </a:r>
            <a:endParaRPr lang="en-US" sz="2400" b="0" strike="noStrike" spc="-1">
              <a:solidFill>
                <a:srgbClr val="000000"/>
              </a:solidFill>
              <a:uFill>
                <a:solidFill>
                  <a:srgbClr val="FFFFFF"/>
                </a:solidFill>
              </a:uFill>
              <a:latin typeface="Times New Roman"/>
            </a:endParaRPr>
          </a:p>
        </p:txBody>
      </p:sp>
      <p:sp>
        <p:nvSpPr>
          <p:cNvPr id="376" name="CustomShape 33"/>
          <p:cNvSpPr/>
          <p:nvPr/>
        </p:nvSpPr>
        <p:spPr>
          <a:xfrm>
            <a:off x="6370560" y="3387600"/>
            <a:ext cx="241200" cy="230400"/>
          </a:xfrm>
          <a:prstGeom prst="ellipse">
            <a:avLst/>
          </a:prstGeom>
          <a:solidFill>
            <a:srgbClr val="FFFFFF"/>
          </a:solidFill>
          <a:ln w="12600">
            <a:solidFill>
              <a:srgbClr val="669999"/>
            </a:solidFill>
            <a:miter/>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en-US" sz="1400" b="0" strike="noStrike" spc="-1">
                <a:solidFill>
                  <a:srgbClr val="000000"/>
                </a:solidFill>
                <a:uFill>
                  <a:solidFill>
                    <a:srgbClr val="FFFFFF"/>
                  </a:solidFill>
                </a:uFill>
                <a:latin typeface="Comic Sans MS"/>
              </a:rPr>
              <a:t>1</a:t>
            </a:r>
            <a:endParaRPr lang="en-US" sz="2400" b="0" strike="noStrike" spc="-1">
              <a:solidFill>
                <a:srgbClr val="000000"/>
              </a:solidFill>
              <a:uFill>
                <a:solidFill>
                  <a:srgbClr val="FFFFFF"/>
                </a:solidFill>
              </a:uFill>
              <a:latin typeface="Times New Roman"/>
            </a:endParaRPr>
          </a:p>
        </p:txBody>
      </p:sp>
      <p:sp>
        <p:nvSpPr>
          <p:cNvPr id="377" name="CustomShape 34"/>
          <p:cNvSpPr/>
          <p:nvPr/>
        </p:nvSpPr>
        <p:spPr>
          <a:xfrm>
            <a:off x="6375240" y="4067280"/>
            <a:ext cx="241560" cy="230040"/>
          </a:xfrm>
          <a:prstGeom prst="ellipse">
            <a:avLst/>
          </a:prstGeom>
          <a:solidFill>
            <a:srgbClr val="FFFFFF"/>
          </a:solidFill>
          <a:ln w="12600">
            <a:solidFill>
              <a:srgbClr val="669999"/>
            </a:solidFill>
            <a:miter/>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en-US" sz="1400" b="0" strike="noStrike" spc="-1">
                <a:solidFill>
                  <a:srgbClr val="000000"/>
                </a:solidFill>
                <a:uFill>
                  <a:solidFill>
                    <a:srgbClr val="FFFFFF"/>
                  </a:solidFill>
                </a:uFill>
                <a:latin typeface="Comic Sans MS"/>
              </a:rPr>
              <a:t>1</a:t>
            </a:r>
            <a:endParaRPr lang="en-US" sz="2400" b="0" strike="noStrike" spc="-1">
              <a:solidFill>
                <a:srgbClr val="000000"/>
              </a:solidFill>
              <a:uFill>
                <a:solidFill>
                  <a:srgbClr val="FFFFFF"/>
                </a:solidFill>
              </a:uFill>
              <a:latin typeface="Times New Roman"/>
            </a:endParaRPr>
          </a:p>
        </p:txBody>
      </p:sp>
      <p:sp>
        <p:nvSpPr>
          <p:cNvPr id="378" name="CustomShape 35"/>
          <p:cNvSpPr/>
          <p:nvPr/>
        </p:nvSpPr>
        <p:spPr>
          <a:xfrm>
            <a:off x="6059520" y="4505400"/>
            <a:ext cx="241200" cy="230040"/>
          </a:xfrm>
          <a:prstGeom prst="ellipse">
            <a:avLst/>
          </a:prstGeom>
          <a:solidFill>
            <a:srgbClr val="FFFFFF"/>
          </a:solidFill>
          <a:ln w="12600">
            <a:solidFill>
              <a:srgbClr val="669999"/>
            </a:solidFill>
            <a:miter/>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en-US" sz="1400" b="0" strike="noStrike" spc="-1">
                <a:solidFill>
                  <a:srgbClr val="000000"/>
                </a:solidFill>
                <a:uFill>
                  <a:solidFill>
                    <a:srgbClr val="FFFFFF"/>
                  </a:solidFill>
                </a:uFill>
                <a:latin typeface="Comic Sans MS"/>
              </a:rPr>
              <a:t>1</a:t>
            </a:r>
            <a:endParaRPr lang="en-US" sz="2400" b="0" strike="noStrike" spc="-1">
              <a:solidFill>
                <a:srgbClr val="000000"/>
              </a:solidFill>
              <a:uFill>
                <a:solidFill>
                  <a:srgbClr val="FFFFFF"/>
                </a:solidFill>
              </a:uFill>
              <a:latin typeface="Times New Roman"/>
            </a:endParaRPr>
          </a:p>
        </p:txBody>
      </p:sp>
      <p:sp>
        <p:nvSpPr>
          <p:cNvPr id="379" name="CustomShape 36"/>
          <p:cNvSpPr/>
          <p:nvPr/>
        </p:nvSpPr>
        <p:spPr>
          <a:xfrm>
            <a:off x="5667480" y="4443480"/>
            <a:ext cx="241200" cy="230040"/>
          </a:xfrm>
          <a:prstGeom prst="ellipse">
            <a:avLst/>
          </a:prstGeom>
          <a:solidFill>
            <a:srgbClr val="FFFFFF"/>
          </a:solidFill>
          <a:ln w="12600">
            <a:solidFill>
              <a:srgbClr val="669999"/>
            </a:solidFill>
            <a:miter/>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en-US" sz="1400" b="0" strike="noStrike" spc="-1">
                <a:solidFill>
                  <a:srgbClr val="000000"/>
                </a:solidFill>
                <a:uFill>
                  <a:solidFill>
                    <a:srgbClr val="FFFFFF"/>
                  </a:solidFill>
                </a:uFill>
                <a:latin typeface="Comic Sans MS"/>
              </a:rPr>
              <a:t>2</a:t>
            </a:r>
            <a:endParaRPr lang="en-US" sz="2400" b="0" strike="noStrike" spc="-1">
              <a:solidFill>
                <a:srgbClr val="000000"/>
              </a:solidFill>
              <a:uFill>
                <a:solidFill>
                  <a:srgbClr val="FFFFFF"/>
                </a:solidFill>
              </a:uFill>
              <a:latin typeface="Times New Roman"/>
            </a:endParaRPr>
          </a:p>
        </p:txBody>
      </p:sp>
      <p:sp>
        <p:nvSpPr>
          <p:cNvPr id="380" name="CustomShape 37"/>
          <p:cNvSpPr/>
          <p:nvPr/>
        </p:nvSpPr>
        <p:spPr>
          <a:xfrm>
            <a:off x="7340760" y="3992400"/>
            <a:ext cx="241200" cy="230400"/>
          </a:xfrm>
          <a:prstGeom prst="ellipse">
            <a:avLst/>
          </a:prstGeom>
          <a:solidFill>
            <a:srgbClr val="FFFFFF"/>
          </a:solidFill>
          <a:ln w="12600">
            <a:solidFill>
              <a:srgbClr val="669999"/>
            </a:solidFill>
            <a:miter/>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en-US" sz="1400" b="0" strike="noStrike" spc="-1">
                <a:solidFill>
                  <a:srgbClr val="000000"/>
                </a:solidFill>
                <a:uFill>
                  <a:solidFill>
                    <a:srgbClr val="FFFFFF"/>
                  </a:solidFill>
                </a:uFill>
                <a:latin typeface="Comic Sans MS"/>
              </a:rPr>
              <a:t>3</a:t>
            </a:r>
            <a:endParaRPr lang="en-US" sz="2400" b="0" strike="noStrike" spc="-1">
              <a:solidFill>
                <a:srgbClr val="000000"/>
              </a:solidFill>
              <a:uFill>
                <a:solidFill>
                  <a:srgbClr val="FFFFFF"/>
                </a:solidFill>
              </a:uFill>
              <a:latin typeface="Times New Roman"/>
            </a:endParaRPr>
          </a:p>
        </p:txBody>
      </p:sp>
      <p:pic>
        <p:nvPicPr>
          <p:cNvPr id="381" name="Рисунок 380"/>
          <p:cNvPicPr/>
          <p:nvPr/>
        </p:nvPicPr>
        <p:blipFill>
          <a:blip r:embed="rId9"/>
          <a:stretch/>
        </p:blipFill>
        <p:spPr>
          <a:xfrm>
            <a:off x="7966080" y="1360440"/>
            <a:ext cx="674640" cy="689040"/>
          </a:xfrm>
          <a:prstGeom prst="rect">
            <a:avLst/>
          </a:prstGeom>
          <a:ln>
            <a:noFill/>
          </a:ln>
        </p:spPr>
      </p:pic>
      <p:pic>
        <p:nvPicPr>
          <p:cNvPr id="382" name="Рисунок 381"/>
          <p:cNvPicPr/>
          <p:nvPr/>
        </p:nvPicPr>
        <p:blipFill>
          <a:blip r:embed="rId10"/>
          <a:stretch/>
        </p:blipFill>
        <p:spPr>
          <a:xfrm>
            <a:off x="7273800" y="5830920"/>
            <a:ext cx="560520" cy="6922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3" name="CustomShape 1"/>
          <p:cNvSpPr/>
          <p:nvPr/>
        </p:nvSpPr>
        <p:spPr>
          <a:xfrm>
            <a:off x="468360" y="115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en-US" sz="2600" b="1" strike="noStrike" spc="-1" dirty="0">
                <a:solidFill>
                  <a:srgbClr val="330066"/>
                </a:solidFill>
                <a:uFill>
                  <a:solidFill>
                    <a:srgbClr val="FFFFFF"/>
                  </a:solidFill>
                </a:uFill>
                <a:latin typeface="Arial"/>
              </a:rPr>
              <a:t>Copyright Protection Law</a:t>
            </a:r>
            <a:endParaRPr lang="en-US" sz="2400" b="0" strike="noStrike" spc="-1" dirty="0">
              <a:solidFill>
                <a:srgbClr val="000000"/>
              </a:solidFill>
              <a:uFill>
                <a:solidFill>
                  <a:srgbClr val="FFFFFF"/>
                </a:solidFill>
              </a:uFill>
              <a:latin typeface="Times New Roman"/>
            </a:endParaRPr>
          </a:p>
        </p:txBody>
      </p:sp>
      <p:sp>
        <p:nvSpPr>
          <p:cNvPr id="384" name="CustomShape 2"/>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8982042E-3CF7-4D22-B28D-CCD6E0023927}" type="slidenum">
              <a:rPr lang="ru-RU" sz="1000" b="0" strike="noStrike" spc="-1">
                <a:solidFill>
                  <a:srgbClr val="000000"/>
                </a:solidFill>
                <a:uFill>
                  <a:solidFill>
                    <a:srgbClr val="FFFFFF"/>
                  </a:solidFill>
                </a:uFill>
                <a:latin typeface="Arial"/>
              </a:rPr>
              <a:t>3</a:t>
            </a:fld>
            <a:endParaRPr lang="en-US" sz="2400" b="0" strike="noStrike" spc="-1">
              <a:solidFill>
                <a:srgbClr val="000000"/>
              </a:solidFill>
              <a:uFill>
                <a:solidFill>
                  <a:srgbClr val="FFFFFF"/>
                </a:solidFill>
              </a:uFill>
              <a:latin typeface="Times New Roman"/>
            </a:endParaRPr>
          </a:p>
        </p:txBody>
      </p:sp>
      <p:pic>
        <p:nvPicPr>
          <p:cNvPr id="385" name="Рисунок 384"/>
          <p:cNvPicPr/>
          <p:nvPr/>
        </p:nvPicPr>
        <p:blipFill>
          <a:blip r:embed="rId3"/>
          <a:stretch/>
        </p:blipFill>
        <p:spPr>
          <a:xfrm>
            <a:off x="2500200" y="1500120"/>
            <a:ext cx="3981600" cy="51436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6" name="CustomShape 1"/>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C2FFF86D-107F-4303-B6FC-706D2F2E129D}" type="slidenum">
              <a:rPr lang="ru-RU" sz="1000" b="0" strike="noStrike" spc="-1">
                <a:solidFill>
                  <a:srgbClr val="000000"/>
                </a:solidFill>
                <a:uFill>
                  <a:solidFill>
                    <a:srgbClr val="FFFFFF"/>
                  </a:solidFill>
                </a:uFill>
                <a:latin typeface="Arial"/>
              </a:rPr>
              <a:t>4</a:t>
            </a:fld>
            <a:endParaRPr lang="en-US" sz="2400" b="0" strike="noStrike" spc="-1">
              <a:solidFill>
                <a:srgbClr val="000000"/>
              </a:solidFill>
              <a:uFill>
                <a:solidFill>
                  <a:srgbClr val="FFFFFF"/>
                </a:solidFill>
              </a:uFill>
              <a:latin typeface="Times New Roman"/>
            </a:endParaRPr>
          </a:p>
        </p:txBody>
      </p:sp>
      <p:sp>
        <p:nvSpPr>
          <p:cNvPr id="387" name="CustomShape 2"/>
          <p:cNvSpPr/>
          <p:nvPr/>
        </p:nvSpPr>
        <p:spPr>
          <a:xfrm>
            <a:off x="468360" y="331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ru-RU" sz="3200" b="1" strike="noStrike" spc="-1" dirty="0" err="1">
                <a:solidFill>
                  <a:srgbClr val="330066"/>
                </a:solidFill>
                <a:uFill>
                  <a:solidFill>
                    <a:srgbClr val="FFFFFF"/>
                  </a:solidFill>
                </a:uFill>
                <a:latin typeface="Arial"/>
              </a:rPr>
              <a:t>Partially</a:t>
            </a:r>
            <a:r>
              <a:rPr lang="ru-RU" sz="3200" b="1" strike="noStrike" spc="-1" dirty="0">
                <a:solidFill>
                  <a:srgbClr val="330066"/>
                </a:solidFill>
                <a:uFill>
                  <a:solidFill>
                    <a:srgbClr val="FFFFFF"/>
                  </a:solidFill>
                </a:uFill>
                <a:latin typeface="Arial"/>
              </a:rPr>
              <a:t> </a:t>
            </a:r>
            <a:r>
              <a:rPr lang="ru-RU" sz="3200" b="1" strike="noStrike" spc="-1" dirty="0" err="1">
                <a:solidFill>
                  <a:srgbClr val="330066"/>
                </a:solidFill>
                <a:uFill>
                  <a:solidFill>
                    <a:srgbClr val="FFFFFF"/>
                  </a:solidFill>
                </a:uFill>
                <a:latin typeface="Arial"/>
              </a:rPr>
              <a:t>decentralized</a:t>
            </a:r>
            <a:r>
              <a:rPr lang="ru-RU" sz="3200" b="1" strike="noStrike" spc="-1" dirty="0">
                <a:solidFill>
                  <a:srgbClr val="330066"/>
                </a:solidFill>
                <a:uFill>
                  <a:solidFill>
                    <a:srgbClr val="FFFFFF"/>
                  </a:solidFill>
                </a:uFill>
                <a:latin typeface="Arial"/>
              </a:rPr>
              <a:t> </a:t>
            </a:r>
            <a:r>
              <a:rPr lang="ru-RU" sz="3200" b="1" strike="noStrike" spc="-1" dirty="0" err="1">
                <a:solidFill>
                  <a:srgbClr val="330066"/>
                </a:solidFill>
                <a:uFill>
                  <a:solidFill>
                    <a:srgbClr val="FFFFFF"/>
                  </a:solidFill>
                </a:uFill>
                <a:latin typeface="Arial"/>
              </a:rPr>
              <a:t>networks</a:t>
            </a:r>
            <a:endParaRPr lang="en-US" sz="2400" b="0" strike="noStrike" spc="-1" dirty="0">
              <a:solidFill>
                <a:srgbClr val="000000"/>
              </a:solidFill>
              <a:uFill>
                <a:solidFill>
                  <a:srgbClr val="FFFFFF"/>
                </a:solidFill>
              </a:uFill>
              <a:latin typeface="Times New Roman"/>
            </a:endParaRPr>
          </a:p>
        </p:txBody>
      </p:sp>
      <p:sp>
        <p:nvSpPr>
          <p:cNvPr id="388" name="CustomShape 3"/>
          <p:cNvSpPr/>
          <p:nvPr/>
        </p:nvSpPr>
        <p:spPr>
          <a:xfrm>
            <a:off x="457200" y="1989000"/>
            <a:ext cx="8229600" cy="4141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marL="341280" indent="-341280">
              <a:lnSpc>
                <a:spcPct val="100000"/>
              </a:lnSpc>
              <a:buClr>
                <a:srgbClr val="330066"/>
              </a:buClr>
              <a:buSzPct val="70000"/>
              <a:buFont typeface="Wingdings" charset="2"/>
              <a:buChar char=""/>
            </a:pPr>
            <a:r>
              <a:rPr lang="ru-RU" sz="3000" b="0" strike="noStrike" spc="-1" dirty="0" err="1">
                <a:solidFill>
                  <a:srgbClr val="000000"/>
                </a:solidFill>
                <a:uFill>
                  <a:solidFill>
                    <a:srgbClr val="FFFFFF"/>
                  </a:solidFill>
                </a:uFill>
                <a:latin typeface="Arial"/>
              </a:rPr>
              <a:t>Additional</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features</a:t>
            </a:r>
            <a:r>
              <a:rPr lang="ru-RU" sz="3000" b="0" strike="noStrike" spc="-1" dirty="0">
                <a:solidFill>
                  <a:srgbClr val="000000"/>
                </a:solidFill>
                <a:uFill>
                  <a:solidFill>
                    <a:srgbClr val="FFFFFF"/>
                  </a:solidFill>
                </a:uFill>
                <a:latin typeface="Arial"/>
              </a:rPr>
              <a:t>:</a:t>
            </a:r>
            <a:endParaRPr lang="en-US" sz="2400" b="0" strike="noStrike" spc="-1" dirty="0">
              <a:solidFill>
                <a:srgbClr val="000000"/>
              </a:solidFill>
              <a:uFill>
                <a:solidFill>
                  <a:srgbClr val="FFFFFF"/>
                </a:solidFill>
              </a:uFill>
              <a:latin typeface="Times New Roman"/>
            </a:endParaRPr>
          </a:p>
          <a:p>
            <a:pPr marL="690480" lvl="1" indent="-347760">
              <a:lnSpc>
                <a:spcPct val="100000"/>
              </a:lnSpc>
              <a:buClr>
                <a:srgbClr val="669999"/>
              </a:buClr>
              <a:buSzPct val="70000"/>
              <a:buFont typeface="Wingdings" charset="2"/>
              <a:buChar char=""/>
            </a:pPr>
            <a:r>
              <a:rPr lang="ru-RU" sz="2600" b="0" strike="noStrike" spc="-1" dirty="0" err="1">
                <a:solidFill>
                  <a:srgbClr val="000000"/>
                </a:solidFill>
                <a:uFill>
                  <a:solidFill>
                    <a:srgbClr val="FFFFFF"/>
                  </a:solidFill>
                </a:uFill>
                <a:latin typeface="Arial"/>
                <a:ea typeface="Noto Sans CJK SC"/>
              </a:rPr>
              <a:t>multiple</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uploads</a:t>
            </a:r>
            <a:endParaRPr lang="en-US" sz="2400" b="0" strike="noStrike" spc="-1" dirty="0">
              <a:solidFill>
                <a:srgbClr val="000000"/>
              </a:solidFill>
              <a:uFill>
                <a:solidFill>
                  <a:srgbClr val="FFFFFF"/>
                </a:solidFill>
              </a:uFill>
              <a:latin typeface="Times New Roman"/>
            </a:endParaRPr>
          </a:p>
          <a:p>
            <a:pPr marL="690480" lvl="1" indent="-347760">
              <a:lnSpc>
                <a:spcPct val="100000"/>
              </a:lnSpc>
              <a:buClr>
                <a:srgbClr val="669999"/>
              </a:buClr>
              <a:buSzPct val="70000"/>
              <a:buFont typeface="Wingdings" charset="2"/>
              <a:buChar char=""/>
            </a:pPr>
            <a:r>
              <a:rPr lang="ru-RU" sz="2600" b="0" strike="noStrike" spc="-1" dirty="0" err="1">
                <a:solidFill>
                  <a:srgbClr val="000000"/>
                </a:solidFill>
                <a:uFill>
                  <a:solidFill>
                    <a:srgbClr val="FFFFFF"/>
                  </a:solidFill>
                </a:uFill>
                <a:latin typeface="Arial"/>
                <a:ea typeface="Noto Sans CJK SC"/>
              </a:rPr>
              <a:t>distributed</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database</a:t>
            </a:r>
            <a:endParaRPr lang="en-US" sz="2400" b="0" strike="noStrike" spc="-1" dirty="0">
              <a:solidFill>
                <a:srgbClr val="000000"/>
              </a:solidFill>
              <a:uFill>
                <a:solidFill>
                  <a:srgbClr val="FFFFFF"/>
                </a:solidFill>
              </a:uFill>
              <a:latin typeface="Times New Roman"/>
            </a:endParaRPr>
          </a:p>
          <a:p>
            <a:pPr marL="690480" lvl="1" indent="-347760">
              <a:lnSpc>
                <a:spcPct val="100000"/>
              </a:lnSpc>
              <a:buClr>
                <a:srgbClr val="669999"/>
              </a:buClr>
              <a:buSzPct val="70000"/>
              <a:buFont typeface="Wingdings" charset="2"/>
              <a:buChar char=""/>
            </a:pPr>
            <a:r>
              <a:rPr lang="ru-RU" sz="2600" b="0" strike="noStrike" spc="-1" dirty="0" err="1">
                <a:solidFill>
                  <a:srgbClr val="000000"/>
                </a:solidFill>
                <a:uFill>
                  <a:solidFill>
                    <a:srgbClr val="FFFFFF"/>
                  </a:solidFill>
                </a:uFill>
                <a:latin typeface="Arial"/>
                <a:ea typeface="Noto Sans CJK SC"/>
              </a:rPr>
              <a:t>instead</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of</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file</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names</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use</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hash</a:t>
            </a:r>
            <a:r>
              <a:rPr lang="en-US" sz="2600" b="0" strike="noStrike" spc="-1" dirty="0">
                <a:solidFill>
                  <a:srgbClr val="000000"/>
                </a:solidFill>
                <a:uFill>
                  <a:solidFill>
                    <a:srgbClr val="FFFFFF"/>
                  </a:solidFill>
                </a:uFill>
                <a:latin typeface="Arial"/>
                <a:ea typeface="Noto Sans CJK SC"/>
              </a:rPr>
              <a:t>es</a:t>
            </a:r>
            <a:endParaRPr lang="en-US" sz="2400" b="0" strike="noStrike" spc="-1" dirty="0">
              <a:solidFill>
                <a:srgbClr val="000000"/>
              </a:solidFill>
              <a:uFill>
                <a:solidFill>
                  <a:srgbClr val="FFFFFF"/>
                </a:solidFill>
              </a:uFill>
              <a:latin typeface="Times New Roman"/>
            </a:endParaRPr>
          </a:p>
          <a:p>
            <a:pPr marL="341280" indent="-341280">
              <a:lnSpc>
                <a:spcPct val="100000"/>
              </a:lnSpc>
              <a:buClr>
                <a:srgbClr val="330066"/>
              </a:buClr>
              <a:buSzPct val="70000"/>
              <a:buFont typeface="Wingdings" charset="2"/>
              <a:buChar char=""/>
            </a:pPr>
            <a:r>
              <a:rPr lang="ru-RU" sz="3000" b="0" strike="noStrike" spc="-1" dirty="0" err="1">
                <a:solidFill>
                  <a:srgbClr val="000000"/>
                </a:solidFill>
                <a:uFill>
                  <a:solidFill>
                    <a:srgbClr val="FFFFFF"/>
                  </a:solidFill>
                </a:uFill>
                <a:latin typeface="Arial"/>
              </a:rPr>
              <a:t>Tracker</a:t>
            </a:r>
            <a:r>
              <a:rPr lang="ru-RU" sz="3000" b="0" strike="noStrike" spc="-1" dirty="0">
                <a:solidFill>
                  <a:srgbClr val="000000"/>
                </a:solidFill>
                <a:uFill>
                  <a:solidFill>
                    <a:srgbClr val="FFFFFF"/>
                  </a:solidFill>
                </a:uFill>
                <a:latin typeface="Arial"/>
              </a:rPr>
              <a:t> - a </a:t>
            </a:r>
            <a:r>
              <a:rPr lang="ru-RU" sz="3000" b="0" strike="noStrike" spc="-1" dirty="0" err="1">
                <a:solidFill>
                  <a:srgbClr val="000000"/>
                </a:solidFill>
                <a:uFill>
                  <a:solidFill>
                    <a:srgbClr val="FFFFFF"/>
                  </a:solidFill>
                </a:uFill>
                <a:latin typeface="Arial"/>
              </a:rPr>
              <a:t>web</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server</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that</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coordinates</a:t>
            </a:r>
            <a:r>
              <a:rPr lang="ru-RU" sz="3000" b="0" strike="noStrike" spc="-1" dirty="0">
                <a:solidFill>
                  <a:srgbClr val="000000"/>
                </a:solidFill>
                <a:uFill>
                  <a:solidFill>
                    <a:srgbClr val="FFFFFF"/>
                  </a:solidFill>
                </a:uFill>
                <a:latin typeface="Arial"/>
              </a:rPr>
              <a:t> BitTorrent </a:t>
            </a:r>
            <a:r>
              <a:rPr lang="ru-RU" sz="3000" b="0" strike="noStrike" spc="-1" dirty="0" err="1">
                <a:solidFill>
                  <a:srgbClr val="000000"/>
                </a:solidFill>
                <a:uFill>
                  <a:solidFill>
                    <a:srgbClr val="FFFFFF"/>
                  </a:solidFill>
                </a:uFill>
                <a:latin typeface="Arial"/>
              </a:rPr>
              <a:t>clients</a:t>
            </a:r>
            <a:endParaRPr lang="en-US" sz="2400" b="0" strike="noStrike" spc="-1" dirty="0">
              <a:solidFill>
                <a:srgbClr val="000000"/>
              </a:solidFill>
              <a:uFill>
                <a:solidFill>
                  <a:srgbClr val="FFFFFF"/>
                </a:solidFill>
              </a:uFill>
              <a:latin typeface="Times New Roman"/>
            </a:endParaRPr>
          </a:p>
          <a:p>
            <a:pPr marL="341280" indent="-341280">
              <a:lnSpc>
                <a:spcPct val="100000"/>
              </a:lnSpc>
              <a:buClr>
                <a:srgbClr val="330066"/>
              </a:buClr>
              <a:buSzPct val="70000"/>
              <a:buFont typeface="Wingdings" charset="2"/>
              <a:buChar char=""/>
            </a:pPr>
            <a:r>
              <a:rPr lang="en-US" sz="3000" b="0" strike="noStrike" spc="-1" dirty="0">
                <a:solidFill>
                  <a:srgbClr val="000000"/>
                </a:solidFill>
                <a:uFill>
                  <a:solidFill>
                    <a:srgbClr val="FFFFFF"/>
                  </a:solidFill>
                </a:uFill>
                <a:latin typeface="Arial"/>
              </a:rPr>
              <a:t>Examples</a:t>
            </a:r>
            <a:r>
              <a:rPr lang="ru-RU" sz="3000" b="0" strike="noStrike" spc="-1" dirty="0">
                <a:solidFill>
                  <a:srgbClr val="000000"/>
                </a:solidFill>
                <a:uFill>
                  <a:solidFill>
                    <a:srgbClr val="FFFFFF"/>
                  </a:solidFill>
                </a:uFill>
                <a:latin typeface="Arial"/>
              </a:rPr>
              <a:t>: </a:t>
            </a:r>
            <a:r>
              <a:rPr lang="ru-RU" sz="2800" b="0" strike="noStrike" spc="-1" dirty="0">
                <a:solidFill>
                  <a:srgbClr val="000000"/>
                </a:solidFill>
                <a:uFill>
                  <a:solidFill>
                    <a:srgbClr val="FFFFFF"/>
                  </a:solidFill>
                </a:uFill>
                <a:latin typeface="Arial"/>
              </a:rPr>
              <a:t>eDonkey2000, BitTorrent, Direct Connect</a:t>
            </a:r>
            <a:endParaRPr lang="en-US" sz="2400" b="0" strike="noStrike" spc="-1" dirty="0">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 name="CustomShape 1"/>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6B941111-0A26-4A1A-A932-6DAA6F4BFAA1}" type="slidenum">
              <a:rPr lang="ru-RU" sz="1000" b="0" strike="noStrike" spc="-1">
                <a:solidFill>
                  <a:srgbClr val="000000"/>
                </a:solidFill>
                <a:uFill>
                  <a:solidFill>
                    <a:srgbClr val="FFFFFF"/>
                  </a:solidFill>
                </a:uFill>
                <a:latin typeface="Arial"/>
              </a:rPr>
              <a:t>5</a:t>
            </a:fld>
            <a:endParaRPr lang="en-US" sz="2400" b="0" strike="noStrike" spc="-1">
              <a:solidFill>
                <a:srgbClr val="000000"/>
              </a:solidFill>
              <a:uFill>
                <a:solidFill>
                  <a:srgbClr val="FFFFFF"/>
                </a:solidFill>
              </a:uFill>
              <a:latin typeface="Times New Roman"/>
            </a:endParaRPr>
          </a:p>
        </p:txBody>
      </p:sp>
      <p:sp>
        <p:nvSpPr>
          <p:cNvPr id="390" name="CustomShape 2"/>
          <p:cNvSpPr/>
          <p:nvPr/>
        </p:nvSpPr>
        <p:spPr>
          <a:xfrm>
            <a:off x="468360" y="331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ru-RU" sz="3200" b="1" strike="noStrike" spc="-1">
                <a:solidFill>
                  <a:srgbClr val="330066"/>
                </a:solidFill>
                <a:uFill>
                  <a:solidFill>
                    <a:srgbClr val="FFFFFF"/>
                  </a:solidFill>
                </a:uFill>
                <a:latin typeface="Arial"/>
              </a:rPr>
              <a:t>Fully decentralized networks. Gnutella</a:t>
            </a:r>
            <a:endParaRPr lang="en-US" sz="2400" b="0" strike="noStrike" spc="-1">
              <a:solidFill>
                <a:srgbClr val="000000"/>
              </a:solidFill>
              <a:uFill>
                <a:solidFill>
                  <a:srgbClr val="FFFFFF"/>
                </a:solidFill>
              </a:uFill>
              <a:latin typeface="Times New Roman"/>
            </a:endParaRPr>
          </a:p>
        </p:txBody>
      </p:sp>
      <p:sp>
        <p:nvSpPr>
          <p:cNvPr id="391" name="CustomShape 3"/>
          <p:cNvSpPr/>
          <p:nvPr/>
        </p:nvSpPr>
        <p:spPr>
          <a:xfrm>
            <a:off x="457200" y="1719360"/>
            <a:ext cx="8229600" cy="44114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marL="341280" indent="-341280">
              <a:lnSpc>
                <a:spcPct val="100000"/>
              </a:lnSpc>
              <a:buClr>
                <a:srgbClr val="330066"/>
              </a:buClr>
              <a:buSzPct val="70000"/>
              <a:buFont typeface="Wingdings" charset="2"/>
              <a:buChar char=""/>
            </a:pPr>
            <a:r>
              <a:rPr lang="en-US" sz="3000" spc="-1" dirty="0">
                <a:solidFill>
                  <a:srgbClr val="000000"/>
                </a:solidFill>
                <a:uFill>
                  <a:solidFill>
                    <a:srgbClr val="FFFFFF"/>
                  </a:solidFill>
                </a:uFill>
                <a:latin typeface="Arial"/>
              </a:rPr>
              <a:t>U</a:t>
            </a:r>
            <a:r>
              <a:rPr lang="ru-RU" sz="3000" b="0" strike="noStrike" spc="-1" dirty="0" err="1">
                <a:solidFill>
                  <a:srgbClr val="000000"/>
                </a:solidFill>
                <a:uFill>
                  <a:solidFill>
                    <a:srgbClr val="FFFFFF"/>
                  </a:solidFill>
                </a:uFill>
                <a:latin typeface="Arial"/>
              </a:rPr>
              <a:t>ser</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nodes</a:t>
            </a:r>
            <a:r>
              <a:rPr lang="en-US" sz="3000" b="0" strike="noStrike" spc="-1" dirty="0">
                <a:solidFill>
                  <a:srgbClr val="000000"/>
                </a:solidFill>
                <a:uFill>
                  <a:solidFill>
                    <a:srgbClr val="FFFFFF"/>
                  </a:solidFill>
                </a:uFill>
                <a:latin typeface="Arial"/>
              </a:rPr>
              <a:t> are clients</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with</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installed</a:t>
            </a:r>
            <a:r>
              <a:rPr lang="en-US" sz="3000" b="0" strike="noStrike" spc="-1" dirty="0">
                <a:solidFill>
                  <a:srgbClr val="000000"/>
                </a:solidFill>
                <a:uFill>
                  <a:solidFill>
                    <a:srgbClr val="FFFFFF"/>
                  </a:solidFill>
                </a:uFill>
                <a:latin typeface="Arial"/>
              </a:rPr>
              <a:t> software</a:t>
            </a:r>
            <a:endParaRPr lang="en-US" sz="2400" b="0" strike="noStrike" spc="-1" dirty="0">
              <a:solidFill>
                <a:srgbClr val="000000"/>
              </a:solidFill>
              <a:uFill>
                <a:solidFill>
                  <a:srgbClr val="FFFFFF"/>
                </a:solidFill>
              </a:uFill>
              <a:latin typeface="Times New Roman"/>
            </a:endParaRPr>
          </a:p>
          <a:p>
            <a:pPr marL="341280" indent="-341280">
              <a:lnSpc>
                <a:spcPct val="100000"/>
              </a:lnSpc>
              <a:buClr>
                <a:srgbClr val="330066"/>
              </a:buClr>
              <a:buSzPct val="70000"/>
              <a:buFont typeface="Wingdings" charset="2"/>
              <a:buChar char=""/>
            </a:pPr>
            <a:r>
              <a:rPr lang="en-US" sz="3000" spc="-1" dirty="0">
                <a:solidFill>
                  <a:srgbClr val="000000"/>
                </a:solidFill>
                <a:uFill>
                  <a:solidFill>
                    <a:srgbClr val="FFFFFF"/>
                  </a:solidFill>
                </a:uFill>
                <a:latin typeface="Arial"/>
              </a:rPr>
              <a:t>I</a:t>
            </a:r>
            <a:r>
              <a:rPr lang="ru-RU" sz="3000" b="0" strike="noStrike" spc="-1" dirty="0" err="1">
                <a:solidFill>
                  <a:srgbClr val="000000"/>
                </a:solidFill>
                <a:uFill>
                  <a:solidFill>
                    <a:srgbClr val="FFFFFF"/>
                  </a:solidFill>
                </a:uFill>
                <a:latin typeface="Arial"/>
              </a:rPr>
              <a:t>nitial</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loading</a:t>
            </a:r>
            <a:endParaRPr lang="en-US" sz="2400" b="0" strike="noStrike" spc="-1" dirty="0">
              <a:solidFill>
                <a:srgbClr val="000000"/>
              </a:solidFill>
              <a:uFill>
                <a:solidFill>
                  <a:srgbClr val="FFFFFF"/>
                </a:solidFill>
              </a:uFill>
              <a:latin typeface="Times New Roman"/>
            </a:endParaRPr>
          </a:p>
          <a:p>
            <a:pPr marL="341280" indent="-341280">
              <a:lnSpc>
                <a:spcPct val="100000"/>
              </a:lnSpc>
              <a:buClr>
                <a:srgbClr val="330066"/>
              </a:buClr>
              <a:buSzPct val="70000"/>
              <a:buFont typeface="Wingdings" charset="2"/>
              <a:buChar char=""/>
            </a:pPr>
            <a:r>
              <a:rPr lang="en-US" sz="3000" spc="-1" dirty="0">
                <a:solidFill>
                  <a:srgbClr val="000000"/>
                </a:solidFill>
                <a:uFill>
                  <a:solidFill>
                    <a:srgbClr val="FFFFFF"/>
                  </a:solidFill>
                </a:uFill>
                <a:latin typeface="Arial"/>
              </a:rPr>
              <a:t>A</a:t>
            </a:r>
            <a:r>
              <a:rPr lang="ru-RU" sz="3000" b="0" strike="noStrike" spc="-1" dirty="0" err="1">
                <a:solidFill>
                  <a:srgbClr val="000000"/>
                </a:solidFill>
                <a:uFill>
                  <a:solidFill>
                    <a:srgbClr val="FFFFFF"/>
                  </a:solidFill>
                </a:uFill>
                <a:latin typeface="Arial"/>
              </a:rPr>
              <a:t>valanche</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search</a:t>
            </a:r>
            <a:endParaRPr lang="en-US" sz="2400" b="0" strike="noStrike" spc="-1" dirty="0">
              <a:solidFill>
                <a:srgbClr val="000000"/>
              </a:solidFill>
              <a:uFill>
                <a:solidFill>
                  <a:srgbClr val="FFFFFF"/>
                </a:solidFill>
              </a:uFill>
              <a:latin typeface="Times New Roman"/>
            </a:endParaRPr>
          </a:p>
          <a:p>
            <a:pPr marL="690480" lvl="1" indent="-347760">
              <a:lnSpc>
                <a:spcPct val="100000"/>
              </a:lnSpc>
              <a:buClr>
                <a:srgbClr val="669999"/>
              </a:buClr>
              <a:buSzPct val="70000"/>
              <a:buFont typeface="Wingdings" charset="2"/>
              <a:buChar char=""/>
            </a:pPr>
            <a:r>
              <a:rPr lang="ru-RU" sz="2600" b="0" strike="noStrike" spc="-1" dirty="0" err="1">
                <a:solidFill>
                  <a:srgbClr val="000000"/>
                </a:solidFill>
                <a:uFill>
                  <a:solidFill>
                    <a:srgbClr val="FFFFFF"/>
                  </a:solidFill>
                </a:uFill>
                <a:latin typeface="Arial"/>
                <a:ea typeface="Noto Sans CJK SC"/>
              </a:rPr>
              <a:t>disadvantages</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unreliable</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exponential</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dependence</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of</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channel</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load</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on</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the</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number</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of</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nodes</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small</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number</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of</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viewed</a:t>
            </a:r>
            <a:r>
              <a:rPr lang="ru-RU" sz="2600" b="0" strike="noStrike" spc="-1" dirty="0">
                <a:solidFill>
                  <a:srgbClr val="000000"/>
                </a:solidFill>
                <a:uFill>
                  <a:solidFill>
                    <a:srgbClr val="FFFFFF"/>
                  </a:solidFill>
                </a:uFill>
                <a:latin typeface="Arial"/>
                <a:ea typeface="Noto Sans CJK SC"/>
              </a:rPr>
              <a:t> </a:t>
            </a:r>
            <a:r>
              <a:rPr lang="ru-RU" sz="2600" b="0" strike="noStrike" spc="-1" dirty="0" err="1">
                <a:solidFill>
                  <a:srgbClr val="000000"/>
                </a:solidFill>
                <a:uFill>
                  <a:solidFill>
                    <a:srgbClr val="FFFFFF"/>
                  </a:solidFill>
                </a:uFill>
                <a:latin typeface="Arial"/>
                <a:ea typeface="Noto Sans CJK SC"/>
              </a:rPr>
              <a:t>nodes</a:t>
            </a:r>
            <a:r>
              <a:rPr lang="ru-RU" sz="2600" b="0" strike="noStrike" spc="-1" dirty="0">
                <a:solidFill>
                  <a:srgbClr val="000000"/>
                </a:solidFill>
                <a:uFill>
                  <a:solidFill>
                    <a:srgbClr val="FFFFFF"/>
                  </a:solidFill>
                </a:uFill>
                <a:latin typeface="Arial"/>
                <a:ea typeface="Noto Sans CJK SC"/>
              </a:rPr>
              <a:t> </a:t>
            </a:r>
            <a:endParaRPr lang="en-US" sz="2400" b="0" strike="noStrike" spc="-1" dirty="0">
              <a:solidFill>
                <a:srgbClr val="000000"/>
              </a:solidFill>
              <a:uFill>
                <a:solidFill>
                  <a:srgbClr val="FFFFFF"/>
                </a:solidFill>
              </a:uFill>
              <a:latin typeface="Times New Roman"/>
            </a:endParaRPr>
          </a:p>
          <a:p>
            <a:pPr marL="341280" indent="-341280">
              <a:lnSpc>
                <a:spcPct val="100000"/>
              </a:lnSpc>
              <a:buClr>
                <a:srgbClr val="330066"/>
              </a:buClr>
              <a:buSzPct val="70000"/>
              <a:buFont typeface="Wingdings" charset="2"/>
              <a:buChar char=""/>
            </a:pPr>
            <a:r>
              <a:rPr lang="en-US" sz="3000" spc="-1" dirty="0">
                <a:solidFill>
                  <a:srgbClr val="000000"/>
                </a:solidFill>
                <a:uFill>
                  <a:solidFill>
                    <a:srgbClr val="FFFFFF"/>
                  </a:solidFill>
                </a:uFill>
                <a:latin typeface="Arial"/>
              </a:rPr>
              <a:t>U</a:t>
            </a:r>
            <a:r>
              <a:rPr lang="ru-RU" sz="3000" b="0" strike="noStrike" spc="-1" dirty="0" err="1">
                <a:solidFill>
                  <a:srgbClr val="000000"/>
                </a:solidFill>
                <a:uFill>
                  <a:solidFill>
                    <a:srgbClr val="FFFFFF"/>
                  </a:solidFill>
                </a:uFill>
                <a:latin typeface="Arial"/>
              </a:rPr>
              <a:t>pgrade</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ultra</a:t>
            </a:r>
            <a:r>
              <a:rPr lang="en-US" sz="3000" b="0" strike="noStrike" spc="-1" dirty="0">
                <a:solidFill>
                  <a:srgbClr val="000000"/>
                </a:solidFill>
                <a:uFill>
                  <a:solidFill>
                    <a:srgbClr val="FFFFFF"/>
                  </a:solidFill>
                </a:uFill>
                <a:latin typeface="Arial"/>
              </a:rPr>
              <a:t>-</a:t>
            </a:r>
            <a:r>
              <a:rPr lang="ru-RU" sz="3000" b="0" strike="noStrike" spc="-1" dirty="0">
                <a:solidFill>
                  <a:srgbClr val="000000"/>
                </a:solidFill>
                <a:uFill>
                  <a:solidFill>
                    <a:srgbClr val="FFFFFF"/>
                  </a:solidFill>
                </a:uFill>
                <a:latin typeface="Arial"/>
              </a:rPr>
              <a:t>p</a:t>
            </a:r>
            <a:r>
              <a:rPr lang="en-US" sz="3000" b="0" strike="noStrike" spc="-1" dirty="0" err="1">
                <a:solidFill>
                  <a:srgbClr val="000000"/>
                </a:solidFill>
                <a:uFill>
                  <a:solidFill>
                    <a:srgbClr val="FFFFFF"/>
                  </a:solidFill>
                </a:uFill>
                <a:latin typeface="Arial"/>
              </a:rPr>
              <a:t>ee</a:t>
            </a:r>
            <a:r>
              <a:rPr lang="ru-RU" sz="3000" b="0" strike="noStrike" spc="-1" dirty="0">
                <a:solidFill>
                  <a:srgbClr val="000000"/>
                </a:solidFill>
                <a:uFill>
                  <a:solidFill>
                    <a:srgbClr val="FFFFFF"/>
                  </a:solidFill>
                </a:uFill>
                <a:latin typeface="Arial"/>
              </a:rPr>
              <a:t>r </a:t>
            </a:r>
            <a:r>
              <a:rPr lang="ru-RU" sz="3000" b="0" strike="noStrike" spc="-1" dirty="0" err="1">
                <a:solidFill>
                  <a:srgbClr val="000000"/>
                </a:solidFill>
                <a:uFill>
                  <a:solidFill>
                    <a:srgbClr val="FFFFFF"/>
                  </a:solidFill>
                </a:uFill>
                <a:latin typeface="Arial"/>
              </a:rPr>
              <a:t>and</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lea</a:t>
            </a:r>
            <a:r>
              <a:rPr lang="en-US" sz="3000" b="0" strike="noStrike" spc="-1" dirty="0" err="1">
                <a:solidFill>
                  <a:srgbClr val="000000"/>
                </a:solidFill>
                <a:uFill>
                  <a:solidFill>
                    <a:srgbClr val="FFFFFF"/>
                  </a:solidFill>
                </a:uFill>
                <a:latin typeface="Arial"/>
              </a:rPr>
              <a:t>ves</a:t>
            </a:r>
            <a:r>
              <a:rPr lang="ru-RU" sz="3000" b="0" strike="noStrike" spc="-1" dirty="0">
                <a:solidFill>
                  <a:srgbClr val="000000"/>
                </a:solidFill>
                <a:uFill>
                  <a:solidFill>
                    <a:srgbClr val="FFFFFF"/>
                  </a:solidFill>
                </a:uFill>
                <a:latin typeface="Arial"/>
              </a:rPr>
              <a:t> </a:t>
            </a:r>
            <a:r>
              <a:rPr lang="ru-RU" sz="3000" b="0" strike="noStrike" spc="-1" dirty="0" err="1">
                <a:solidFill>
                  <a:srgbClr val="000000"/>
                </a:solidFill>
                <a:uFill>
                  <a:solidFill>
                    <a:srgbClr val="FFFFFF"/>
                  </a:solidFill>
                </a:uFill>
                <a:latin typeface="Arial"/>
              </a:rPr>
              <a:t>system</a:t>
            </a:r>
            <a:endParaRPr lang="en-US" sz="2400" b="0" strike="noStrike" spc="-1" dirty="0">
              <a:solidFill>
                <a:srgbClr val="000000"/>
              </a:solidFill>
              <a:uFill>
                <a:solidFill>
                  <a:srgbClr val="FFFFFF"/>
                </a:solidFill>
              </a:uFill>
              <a:latin typeface="Times New Roman"/>
            </a:endParaRPr>
          </a:p>
          <a:p>
            <a:pPr marL="341280" indent="-341280">
              <a:lnSpc>
                <a:spcPct val="100000"/>
              </a:lnSpc>
            </a:pPr>
            <a:r>
              <a:rPr lang="ru-RU" sz="30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2" name="CustomShape 1"/>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0AE1CD88-8525-433D-89AD-9D48E9BC01B7}" type="slidenum">
              <a:rPr lang="ru-RU" sz="1000" b="0" strike="noStrike" spc="-1">
                <a:solidFill>
                  <a:srgbClr val="000000"/>
                </a:solidFill>
                <a:uFill>
                  <a:solidFill>
                    <a:srgbClr val="FFFFFF"/>
                  </a:solidFill>
                </a:uFill>
                <a:latin typeface="Arial"/>
              </a:rPr>
              <a:t>6</a:t>
            </a:fld>
            <a:endParaRPr lang="en-US" sz="2400" b="0" strike="noStrike" spc="-1">
              <a:solidFill>
                <a:srgbClr val="000000"/>
              </a:solidFill>
              <a:uFill>
                <a:solidFill>
                  <a:srgbClr val="FFFFFF"/>
                </a:solidFill>
              </a:uFill>
              <a:latin typeface="Times New Roman"/>
            </a:endParaRPr>
          </a:p>
        </p:txBody>
      </p:sp>
      <p:sp>
        <p:nvSpPr>
          <p:cNvPr id="393" name="CustomShape 2"/>
          <p:cNvSpPr/>
          <p:nvPr/>
        </p:nvSpPr>
        <p:spPr>
          <a:xfrm>
            <a:off x="468360" y="115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ru-RU" sz="3200" b="1" strike="noStrike" spc="-1">
                <a:solidFill>
                  <a:srgbClr val="330066"/>
                </a:solidFill>
                <a:uFill>
                  <a:solidFill>
                    <a:srgbClr val="FFFFFF"/>
                  </a:solidFill>
                </a:uFill>
                <a:latin typeface="Arial"/>
              </a:rPr>
              <a:t>Fully decentralized networks</a:t>
            </a:r>
            <a:r>
              <a:rPr lang="en-US" sz="3200" b="1" strike="noStrike" spc="-1">
                <a:solidFill>
                  <a:srgbClr val="330066"/>
                </a:solidFill>
                <a:uFill>
                  <a:solidFill>
                    <a:srgbClr val="FFFFFF"/>
                  </a:solidFill>
                </a:uFill>
                <a:latin typeface="Arial"/>
              </a:rPr>
              <a:t>. </a:t>
            </a:r>
            <a:r>
              <a:rPr lang="ru-RU" sz="3200" b="1" strike="noStrike" spc="-1">
                <a:solidFill>
                  <a:srgbClr val="330066"/>
                </a:solidFill>
                <a:uFill>
                  <a:solidFill>
                    <a:srgbClr val="FFFFFF"/>
                  </a:solidFill>
                </a:uFill>
                <a:latin typeface="Arial"/>
              </a:rPr>
              <a:t>Kad</a:t>
            </a:r>
            <a:endParaRPr lang="en-US" sz="2400" b="0" strike="noStrike" spc="-1">
              <a:solidFill>
                <a:srgbClr val="000000"/>
              </a:solidFill>
              <a:uFill>
                <a:solidFill>
                  <a:srgbClr val="FFFFFF"/>
                </a:solidFill>
              </a:uFill>
              <a:latin typeface="Times New Roman"/>
            </a:endParaRPr>
          </a:p>
        </p:txBody>
      </p:sp>
      <p:sp>
        <p:nvSpPr>
          <p:cNvPr id="394" name="CustomShape 3"/>
          <p:cNvSpPr/>
          <p:nvPr/>
        </p:nvSpPr>
        <p:spPr>
          <a:xfrm>
            <a:off x="457200" y="1719360"/>
            <a:ext cx="8229600" cy="44114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marL="341280" indent="-341280">
              <a:lnSpc>
                <a:spcPct val="100000"/>
              </a:lnSpc>
              <a:buClr>
                <a:srgbClr val="330066"/>
              </a:buClr>
              <a:buSzPct val="70000"/>
              <a:buFont typeface="Wingdings" charset="2"/>
              <a:buChar char=""/>
            </a:pPr>
            <a:r>
              <a:rPr lang="ru-RU" sz="2600" b="0" strike="noStrike" spc="-1" dirty="0">
                <a:solidFill>
                  <a:srgbClr val="000000"/>
                </a:solidFill>
                <a:uFill>
                  <a:solidFill>
                    <a:srgbClr val="FFFFFF"/>
                  </a:solidFill>
                </a:uFill>
                <a:latin typeface="Arial"/>
              </a:rPr>
              <a:t>DHT (</a:t>
            </a:r>
            <a:r>
              <a:rPr lang="ru-RU" sz="2600" b="0" strike="noStrike" spc="-1" dirty="0" err="1">
                <a:solidFill>
                  <a:srgbClr val="000000"/>
                </a:solidFill>
                <a:uFill>
                  <a:solidFill>
                    <a:srgbClr val="FFFFFF"/>
                  </a:solidFill>
                </a:uFill>
                <a:latin typeface="Arial"/>
              </a:rPr>
              <a:t>Distributed</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hash</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table</a:t>
            </a:r>
            <a:r>
              <a:rPr lang="ru-RU" sz="2600" b="0" strike="noStrike" spc="-1" dirty="0">
                <a:solidFill>
                  <a:srgbClr val="000000"/>
                </a:solidFill>
                <a:uFill>
                  <a:solidFill>
                    <a:srgbClr val="FFFFFF"/>
                  </a:solidFill>
                </a:uFill>
                <a:latin typeface="Arial"/>
              </a:rPr>
              <a:t>)</a:t>
            </a:r>
            <a:r>
              <a:rPr lang="en-US"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implementation</a:t>
            </a:r>
            <a:endParaRPr lang="en-US" sz="2400" b="0" strike="noStrike" spc="-1" dirty="0">
              <a:solidFill>
                <a:srgbClr val="000000"/>
              </a:solidFill>
              <a:uFill>
                <a:solidFill>
                  <a:srgbClr val="FFFFFF"/>
                </a:solidFill>
              </a:uFill>
              <a:latin typeface="Times New Roman"/>
            </a:endParaRPr>
          </a:p>
          <a:p>
            <a:pPr marL="341280" indent="-341280">
              <a:lnSpc>
                <a:spcPct val="100000"/>
              </a:lnSpc>
            </a:pPr>
            <a:r>
              <a:rPr lang="ru-RU" sz="26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marL="341280" indent="-341280">
              <a:lnSpc>
                <a:spcPct val="100000"/>
              </a:lnSpc>
              <a:buClr>
                <a:srgbClr val="330066"/>
              </a:buClr>
              <a:buSzPct val="70000"/>
              <a:buFont typeface="Wingdings" charset="2"/>
              <a:buChar char=""/>
            </a:pPr>
            <a:r>
              <a:rPr lang="en-US" sz="2600" spc="-1" dirty="0">
                <a:solidFill>
                  <a:srgbClr val="000000"/>
                </a:solidFill>
                <a:uFill>
                  <a:solidFill>
                    <a:srgbClr val="FFFFFF"/>
                  </a:solidFill>
                </a:uFill>
                <a:latin typeface="Arial"/>
              </a:rPr>
              <a:t>U</a:t>
            </a:r>
            <a:r>
              <a:rPr lang="ru-RU" sz="2600" b="0" strike="noStrike" spc="-1" dirty="0" err="1">
                <a:solidFill>
                  <a:srgbClr val="000000"/>
                </a:solidFill>
                <a:uFill>
                  <a:solidFill>
                    <a:srgbClr val="FFFFFF"/>
                  </a:solidFill>
                </a:uFill>
                <a:latin typeface="Arial"/>
              </a:rPr>
              <a:t>ses</a:t>
            </a:r>
            <a:r>
              <a:rPr lang="ru-RU" sz="2600" b="0" strike="noStrike" spc="-1" dirty="0">
                <a:solidFill>
                  <a:srgbClr val="000000"/>
                </a:solidFill>
                <a:uFill>
                  <a:solidFill>
                    <a:srgbClr val="FFFFFF"/>
                  </a:solidFill>
                </a:uFill>
                <a:latin typeface="Arial"/>
              </a:rPr>
              <a:t> 160-bit </a:t>
            </a:r>
            <a:r>
              <a:rPr lang="ru-RU" sz="2600" b="0" strike="noStrike" spc="-1" dirty="0" err="1">
                <a:solidFill>
                  <a:srgbClr val="000000"/>
                </a:solidFill>
                <a:uFill>
                  <a:solidFill>
                    <a:srgbClr val="FFFFFF"/>
                  </a:solidFill>
                </a:uFill>
                <a:latin typeface="Arial"/>
              </a:rPr>
              <a:t>hashes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to</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identify</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nodes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files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and</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file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names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keywords</a:t>
            </a:r>
            <a:r>
              <a:rPr lang="ru-RU" sz="26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marL="341280" indent="-341280">
              <a:lnSpc>
                <a:spcPct val="100000"/>
              </a:lnSpc>
            </a:pPr>
            <a:r>
              <a:rPr lang="ru-RU" sz="26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marL="341280" indent="-341280">
              <a:lnSpc>
                <a:spcPct val="100000"/>
              </a:lnSpc>
              <a:buClr>
                <a:srgbClr val="330066"/>
              </a:buClr>
              <a:buSzPct val="70000"/>
              <a:buFont typeface="Wingdings" charset="2"/>
              <a:buChar char=""/>
            </a:pPr>
            <a:r>
              <a:rPr lang="en-US" sz="2600" spc="-1" dirty="0">
                <a:solidFill>
                  <a:srgbClr val="000000"/>
                </a:solidFill>
                <a:uFill>
                  <a:solidFill>
                    <a:srgbClr val="FFFFFF"/>
                  </a:solidFill>
                </a:uFill>
                <a:latin typeface="Arial"/>
              </a:rPr>
              <a:t>E</a:t>
            </a:r>
            <a:r>
              <a:rPr lang="ru-RU" sz="2600" b="0" strike="noStrike" spc="-1" dirty="0" err="1">
                <a:solidFill>
                  <a:srgbClr val="000000"/>
                </a:solidFill>
                <a:uFill>
                  <a:solidFill>
                    <a:srgbClr val="FFFFFF"/>
                  </a:solidFill>
                </a:uFill>
                <a:latin typeface="Arial"/>
              </a:rPr>
              <a:t>ach</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node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contains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information</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about</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the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location</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of</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files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with</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hashes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close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to</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its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hash</a:t>
            </a:r>
            <a:endParaRPr lang="en-US" sz="2400" b="0" strike="noStrike" spc="-1" dirty="0">
              <a:solidFill>
                <a:srgbClr val="000000"/>
              </a:solidFill>
              <a:uFill>
                <a:solidFill>
                  <a:srgbClr val="FFFFFF"/>
                </a:solidFill>
              </a:uFill>
              <a:latin typeface="Times New Roman"/>
            </a:endParaRPr>
          </a:p>
          <a:p>
            <a:pPr marL="341280" indent="-341280">
              <a:lnSpc>
                <a:spcPct val="100000"/>
              </a:lnSpc>
            </a:pPr>
            <a:r>
              <a:rPr lang="ru-RU" sz="26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marL="341280" indent="-341280">
              <a:lnSpc>
                <a:spcPct val="100000"/>
              </a:lnSpc>
              <a:buClr>
                <a:srgbClr val="330066"/>
              </a:buClr>
              <a:buSzPct val="70000"/>
              <a:buFont typeface="Wingdings" charset="2"/>
              <a:buChar char=""/>
            </a:pPr>
            <a:r>
              <a:rPr lang="en-US" sz="2600" b="0" strike="noStrike" spc="-1" dirty="0">
                <a:solidFill>
                  <a:srgbClr val="000000"/>
                </a:solidFill>
                <a:uFill>
                  <a:solidFill>
                    <a:srgbClr val="FFFFFF"/>
                  </a:solidFill>
                </a:uFill>
                <a:latin typeface="Arial"/>
              </a:rPr>
              <a:t>Clients</a:t>
            </a:r>
            <a:r>
              <a:rPr lang="ru-RU" sz="2600" b="0" strike="noStrike" spc="-1" dirty="0">
                <a:solidFill>
                  <a:srgbClr val="000000"/>
                </a:solidFill>
                <a:uFill>
                  <a:solidFill>
                    <a:srgbClr val="FFFFFF"/>
                  </a:solidFill>
                </a:uFill>
                <a:latin typeface="Arial"/>
              </a:rPr>
              <a:t>: </a:t>
            </a:r>
            <a:r>
              <a:rPr lang="en-US" sz="2600" b="0" strike="noStrike" spc="-1" dirty="0" err="1">
                <a:solidFill>
                  <a:srgbClr val="000000"/>
                </a:solidFill>
                <a:uFill>
                  <a:solidFill>
                    <a:srgbClr val="FFFFFF"/>
                  </a:solidFill>
                </a:uFill>
                <a:latin typeface="Arial"/>
              </a:rPr>
              <a:t>eMule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etc</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that</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support</a:t>
            </a:r>
            <a:r>
              <a:rPr lang="ru-RU" sz="2600" b="0" strike="noStrike" spc="-1" dirty="0">
                <a:solidFill>
                  <a:srgbClr val="000000"/>
                </a:solidFill>
                <a:uFill>
                  <a:solidFill>
                    <a:srgbClr val="FFFFFF"/>
                  </a:solidFill>
                </a:uFill>
                <a:latin typeface="Arial"/>
              </a:rPr>
              <a:t> DHT</a:t>
            </a:r>
            <a:endParaRPr lang="en-US" sz="2400" b="0" strike="noStrike" spc="-1" dirty="0">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5" name="CustomShape 1"/>
          <p:cNvSpPr/>
          <p:nvPr/>
        </p:nvSpPr>
        <p:spPr>
          <a:xfrm>
            <a:off x="468360" y="115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en-US" sz="3900" b="1" strike="noStrike" spc="-1">
                <a:solidFill>
                  <a:srgbClr val="330066"/>
                </a:solidFill>
                <a:uFill>
                  <a:solidFill>
                    <a:srgbClr val="FFFFFF"/>
                  </a:solidFill>
                </a:uFill>
                <a:latin typeface="Arial"/>
              </a:rPr>
              <a:t>DHT – </a:t>
            </a:r>
            <a:r>
              <a:rPr lang="ru-RU" sz="3900" b="1" strike="noStrike" spc="-1">
                <a:solidFill>
                  <a:srgbClr val="330066"/>
                </a:solidFill>
                <a:uFill>
                  <a:solidFill>
                    <a:srgbClr val="FFFFFF"/>
                  </a:solidFill>
                </a:uFill>
                <a:latin typeface="Arial"/>
              </a:rPr>
              <a:t>distributed 
hash table</a:t>
            </a:r>
            <a:endParaRPr lang="en-US" sz="2400" b="0" strike="noStrike" spc="-1">
              <a:solidFill>
                <a:srgbClr val="000000"/>
              </a:solidFill>
              <a:uFill>
                <a:solidFill>
                  <a:srgbClr val="FFFFFF"/>
                </a:solidFill>
              </a:uFill>
              <a:latin typeface="Times New Roman"/>
            </a:endParaRPr>
          </a:p>
        </p:txBody>
      </p:sp>
      <p:sp>
        <p:nvSpPr>
          <p:cNvPr id="396" name="CustomShape 2"/>
          <p:cNvSpPr/>
          <p:nvPr/>
        </p:nvSpPr>
        <p:spPr>
          <a:xfrm>
            <a:off x="457200" y="1428840"/>
            <a:ext cx="8229600" cy="54291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marL="341280" indent="-341280">
              <a:lnSpc>
                <a:spcPct val="100000"/>
              </a:lnSpc>
              <a:buClr>
                <a:srgbClr val="330066"/>
              </a:buClr>
              <a:buSzPct val="70000"/>
              <a:buFont typeface="Wingdings" charset="2"/>
              <a:buChar char=""/>
            </a:pPr>
            <a:r>
              <a:rPr lang="ru-RU" sz="2800" b="0" strike="noStrike" spc="-1" dirty="0">
                <a:solidFill>
                  <a:srgbClr val="000000"/>
                </a:solidFill>
                <a:uFill>
                  <a:solidFill>
                    <a:srgbClr val="FFFFFF"/>
                  </a:solidFill>
                </a:uFill>
                <a:latin typeface="Arial"/>
              </a:rPr>
              <a:t>A </a:t>
            </a:r>
            <a:r>
              <a:rPr lang="ru-RU" sz="2800" b="0" strike="noStrike" spc="-1" dirty="0" err="1">
                <a:solidFill>
                  <a:srgbClr val="000000"/>
                </a:solidFill>
                <a:uFill>
                  <a:solidFill>
                    <a:srgbClr val="FFFFFF"/>
                  </a:solidFill>
                </a:uFill>
                <a:latin typeface="Arial"/>
              </a:rPr>
              <a:t>regular</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hash</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table</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distributed</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across</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network</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nodes</a:t>
            </a:r>
            <a:endParaRPr lang="en-US" sz="2400" b="0" strike="noStrike" spc="-1" dirty="0">
              <a:solidFill>
                <a:srgbClr val="000000"/>
              </a:solidFill>
              <a:uFill>
                <a:solidFill>
                  <a:srgbClr val="FFFFFF"/>
                </a:solidFill>
              </a:uFill>
              <a:latin typeface="Times New Roman"/>
            </a:endParaRPr>
          </a:p>
          <a:p>
            <a:pPr marL="341280" indent="-341280">
              <a:lnSpc>
                <a:spcPct val="100000"/>
              </a:lnSpc>
            </a:pPr>
            <a:r>
              <a:rPr lang="ru-RU" sz="3000" b="0" strike="noStrike" spc="-1" dirty="0">
                <a:solidFill>
                  <a:srgbClr val="000000"/>
                </a:solidFill>
                <a:uFill>
                  <a:solidFill>
                    <a:srgbClr val="FFFFFF"/>
                  </a:solidFill>
                </a:uFill>
                <a:latin typeface="Arial"/>
              </a:rPr>
              <a:t> </a:t>
            </a:r>
            <a:endParaRPr lang="en-US" sz="3000" b="0" strike="noStrike" spc="-1" dirty="0">
              <a:solidFill>
                <a:srgbClr val="000000"/>
              </a:solidFill>
              <a:uFill>
                <a:solidFill>
                  <a:srgbClr val="FFFFFF"/>
                </a:solidFill>
              </a:uFill>
              <a:latin typeface="Arial"/>
            </a:endParaRPr>
          </a:p>
          <a:p>
            <a:pPr marL="341280" indent="-341280">
              <a:lnSpc>
                <a:spcPct val="100000"/>
              </a:lnSpc>
            </a:pPr>
            <a:endParaRPr lang="en-US" sz="3000" spc="-1" dirty="0">
              <a:solidFill>
                <a:srgbClr val="000000"/>
              </a:solidFill>
              <a:uFill>
                <a:solidFill>
                  <a:srgbClr val="FFFFFF"/>
                </a:solidFill>
              </a:uFill>
              <a:latin typeface="Arial"/>
            </a:endParaRPr>
          </a:p>
          <a:p>
            <a:pPr marL="341280" indent="-341280">
              <a:lnSpc>
                <a:spcPct val="100000"/>
              </a:lnSpc>
            </a:pPr>
            <a:endParaRPr lang="en-US" sz="2400" b="0" strike="noStrike" spc="-1" dirty="0">
              <a:solidFill>
                <a:srgbClr val="000000"/>
              </a:solidFill>
              <a:uFill>
                <a:solidFill>
                  <a:srgbClr val="FFFFFF"/>
                </a:solidFill>
              </a:uFill>
              <a:latin typeface="Times New Roman"/>
            </a:endParaRPr>
          </a:p>
          <a:p>
            <a:pPr marL="341280" indent="-341280">
              <a:lnSpc>
                <a:spcPct val="100000"/>
              </a:lnSpc>
            </a:pPr>
            <a:r>
              <a:rPr lang="ru-RU" sz="30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marL="341280" indent="-341280">
              <a:lnSpc>
                <a:spcPct val="100000"/>
              </a:lnSpc>
            </a:pPr>
            <a:r>
              <a:rPr lang="ru-RU" sz="30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marL="341280" indent="-341280">
              <a:lnSpc>
                <a:spcPct val="100000"/>
              </a:lnSpc>
            </a:pPr>
            <a:r>
              <a:rPr lang="ru-RU" sz="30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marL="341280" indent="-341280">
              <a:lnSpc>
                <a:spcPct val="100000"/>
              </a:lnSpc>
            </a:pPr>
            <a:r>
              <a:rPr lang="ru-RU" sz="30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marL="341280" indent="-341280">
              <a:lnSpc>
                <a:spcPct val="90000"/>
              </a:lnSpc>
              <a:buClr>
                <a:srgbClr val="330066"/>
              </a:buClr>
              <a:buSzPct val="70000"/>
              <a:buFont typeface="Wingdings" charset="2"/>
              <a:buChar char=""/>
            </a:pPr>
            <a:r>
              <a:rPr lang="ru-RU" sz="2400" b="0" strike="noStrike" spc="-1" dirty="0" err="1">
                <a:solidFill>
                  <a:srgbClr val="000000"/>
                </a:solidFill>
                <a:uFill>
                  <a:solidFill>
                    <a:srgbClr val="FFFFFF"/>
                  </a:solidFill>
                </a:uFill>
                <a:latin typeface="Arial"/>
              </a:rPr>
              <a:t>Each</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node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contains</a:t>
            </a:r>
            <a:r>
              <a:rPr lang="ru-RU" sz="2400" b="0" strike="noStrike" spc="-1" dirty="0">
                <a:solidFill>
                  <a:srgbClr val="000000"/>
                </a:solidFill>
                <a:uFill>
                  <a:solidFill>
                    <a:srgbClr val="FFFFFF"/>
                  </a:solidFill>
                </a:uFill>
                <a:latin typeface="Arial"/>
              </a:rPr>
              <a:t> a </a:t>
            </a:r>
            <a:r>
              <a:rPr lang="ru-RU" sz="2400" b="0" strike="noStrike" spc="-1" dirty="0" err="1">
                <a:solidFill>
                  <a:srgbClr val="000000"/>
                </a:solidFill>
                <a:uFill>
                  <a:solidFill>
                    <a:srgbClr val="FFFFFF"/>
                  </a:solidFill>
                </a:uFill>
                <a:latin typeface="Arial"/>
              </a:rPr>
              <a:t>part</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of</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table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and</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performs</a:t>
            </a:r>
            <a:r>
              <a:rPr lang="ru-RU" sz="2400" b="0" strike="noStrike" spc="-1" dirty="0">
                <a:solidFill>
                  <a:srgbClr val="000000"/>
                </a:solidFill>
                <a:uFill>
                  <a:solidFill>
                    <a:srgbClr val="FFFFFF"/>
                  </a:solidFill>
                </a:uFill>
                <a:latin typeface="Arial"/>
              </a:rPr>
              <a:t> a </a:t>
            </a:r>
            <a:r>
              <a:rPr lang="ru-RU" sz="2400" b="0" strike="noStrike" spc="-1" dirty="0" err="1">
                <a:solidFill>
                  <a:srgbClr val="000000"/>
                </a:solidFill>
                <a:uFill>
                  <a:solidFill>
                    <a:srgbClr val="FFFFFF"/>
                  </a:solidFill>
                </a:uFill>
                <a:latin typeface="Arial"/>
              </a:rPr>
              <a:t>search</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in</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it</a:t>
            </a:r>
            <a:r>
              <a:rPr lang="ru-RU" sz="24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marL="341280" indent="-341280">
              <a:lnSpc>
                <a:spcPct val="90000"/>
              </a:lnSpc>
              <a:buClr>
                <a:srgbClr val="330066"/>
              </a:buClr>
              <a:buSzPct val="70000"/>
              <a:buFont typeface="Wingdings" charset="2"/>
              <a:buChar char=""/>
            </a:pPr>
            <a:r>
              <a:rPr lang="ru-RU" sz="2400" b="0" strike="noStrike" spc="-1" dirty="0" err="1">
                <a:solidFill>
                  <a:srgbClr val="000000"/>
                </a:solidFill>
                <a:uFill>
                  <a:solidFill>
                    <a:srgbClr val="FFFFFF"/>
                  </a:solidFill>
                </a:uFill>
                <a:latin typeface="Arial"/>
              </a:rPr>
              <a:t>Everyone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knows</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who</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to</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ask</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if</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key</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is</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not</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found</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in</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the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local</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table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route</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data</a:t>
            </a:r>
            <a:r>
              <a:rPr lang="ru-RU" sz="2400" b="0" strike="noStrike" spc="-1" dirty="0">
                <a:solidFill>
                  <a:srgbClr val="000000"/>
                </a:solidFill>
                <a:uFill>
                  <a:solidFill>
                    <a:srgbClr val="FFFFFF"/>
                  </a:solidFill>
                </a:uFill>
                <a:latin typeface="Arial"/>
              </a:rPr>
              <a:t>)</a:t>
            </a:r>
            <a:endParaRPr lang="en-US" sz="2400" b="0" strike="noStrike" spc="-1" dirty="0">
              <a:solidFill>
                <a:srgbClr val="000000"/>
              </a:solidFill>
              <a:uFill>
                <a:solidFill>
                  <a:srgbClr val="FFFFFF"/>
                </a:solidFill>
              </a:uFill>
              <a:latin typeface="Times New Roman"/>
            </a:endParaRPr>
          </a:p>
          <a:p>
            <a:pPr marL="341280" indent="-341280">
              <a:lnSpc>
                <a:spcPct val="100000"/>
              </a:lnSpc>
            </a:pPr>
            <a:r>
              <a:rPr lang="ru-RU" sz="24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p:txBody>
      </p:sp>
      <p:sp>
        <p:nvSpPr>
          <p:cNvPr id="397" name="CustomShape 3"/>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FDFA012D-1170-4DBE-801B-464064B59671}" type="slidenum">
              <a:rPr lang="ru-RU" sz="1000" b="0" strike="noStrike" spc="-1">
                <a:solidFill>
                  <a:srgbClr val="000000"/>
                </a:solidFill>
                <a:uFill>
                  <a:solidFill>
                    <a:srgbClr val="FFFFFF"/>
                  </a:solidFill>
                </a:uFill>
                <a:latin typeface="Arial"/>
              </a:rPr>
              <a:t>7</a:t>
            </a:fld>
            <a:endParaRPr lang="en-US" sz="2400" b="0" strike="noStrike" spc="-1">
              <a:solidFill>
                <a:srgbClr val="000000"/>
              </a:solidFill>
              <a:uFill>
                <a:solidFill>
                  <a:srgbClr val="FFFFFF"/>
                </a:solidFill>
              </a:uFill>
              <a:latin typeface="Times New Roman"/>
            </a:endParaRPr>
          </a:p>
        </p:txBody>
      </p:sp>
      <p:graphicFrame>
        <p:nvGraphicFramePr>
          <p:cNvPr id="398" name="Table 4"/>
          <p:cNvGraphicFramePr/>
          <p:nvPr/>
        </p:nvGraphicFramePr>
        <p:xfrm>
          <a:off x="1046160" y="2500200"/>
          <a:ext cx="3241440" cy="2900575"/>
        </p:xfrm>
        <a:graphic>
          <a:graphicData uri="http://schemas.openxmlformats.org/drawingml/2006/table">
            <a:tbl>
              <a:tblPr/>
              <a:tblGrid>
                <a:gridCol w="1224360">
                  <a:extLst>
                    <a:ext uri="{9D8B030D-6E8A-4147-A177-3AD203B41FA5}">
                      <a16:colId xmlns:a16="http://schemas.microsoft.com/office/drawing/2014/main" val="20000"/>
                    </a:ext>
                  </a:extLst>
                </a:gridCol>
                <a:gridCol w="2017080">
                  <a:extLst>
                    <a:ext uri="{9D8B030D-6E8A-4147-A177-3AD203B41FA5}">
                      <a16:colId xmlns:a16="http://schemas.microsoft.com/office/drawing/2014/main" val="20001"/>
                    </a:ext>
                  </a:extLst>
                </a:gridCol>
              </a:tblGrid>
              <a:tr h="281160">
                <a:tc>
                  <a:txBody>
                    <a:bodyPr/>
                    <a:lstStyle/>
                    <a:p>
                      <a:pPr>
                        <a:lnSpc>
                          <a:spcPct val="98000"/>
                        </a:lnSpc>
                      </a:pPr>
                      <a:r>
                        <a:rPr lang="sv-SE" sz="1800" b="0" strike="noStrike" spc="-1">
                          <a:solidFill>
                            <a:srgbClr val="FFFFFF"/>
                          </a:solidFill>
                          <a:uFill>
                            <a:solidFill>
                              <a:srgbClr val="FFFFFF"/>
                            </a:solidFill>
                          </a:uFill>
                          <a:latin typeface="TeX"/>
                          <a:ea typeface="Arial Unicode MS"/>
                        </a:rPr>
                        <a:t>Key</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6480">
                      <a:solidFill>
                        <a:srgbClr val="000000"/>
                      </a:solidFill>
                    </a:lnT>
                    <a:lnB w="2880">
                      <a:solidFill>
                        <a:srgbClr val="000000"/>
                      </a:solidFill>
                    </a:lnB>
                    <a:solidFill>
                      <a:srgbClr val="1C1C1C"/>
                    </a:solidFill>
                  </a:tcPr>
                </a:tc>
                <a:tc>
                  <a:txBody>
                    <a:bodyPr/>
                    <a:lstStyle/>
                    <a:p>
                      <a:pPr>
                        <a:lnSpc>
                          <a:spcPct val="98000"/>
                        </a:lnSpc>
                      </a:pPr>
                      <a:r>
                        <a:rPr lang="sv-SE" sz="1800" b="0" strike="noStrike" spc="-1">
                          <a:solidFill>
                            <a:srgbClr val="FFFFFF"/>
                          </a:solidFill>
                          <a:uFill>
                            <a:solidFill>
                              <a:srgbClr val="FFFFFF"/>
                            </a:solidFill>
                          </a:uFill>
                          <a:latin typeface="TeX"/>
                          <a:ea typeface="Arial Unicode MS"/>
                        </a:rPr>
                        <a:t>Value</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6480">
                      <a:solidFill>
                        <a:srgbClr val="000000"/>
                      </a:solidFill>
                    </a:lnT>
                    <a:lnB w="2880">
                      <a:solidFill>
                        <a:srgbClr val="000000"/>
                      </a:solidFill>
                    </a:lnB>
                    <a:solidFill>
                      <a:srgbClr val="1C1C1C"/>
                    </a:solidFill>
                  </a:tcPr>
                </a:tc>
                <a:extLst>
                  <a:ext uri="{0D108BD9-81ED-4DB2-BD59-A6C34878D82A}">
                    <a16:rowId xmlns:a16="http://schemas.microsoft.com/office/drawing/2014/main" val="10000"/>
                  </a:ext>
                </a:extLst>
              </a:tr>
              <a:tr h="549720">
                <a:tc>
                  <a:txBody>
                    <a:bodyPr/>
                    <a:lstStyle/>
                    <a:p>
                      <a:pPr>
                        <a:lnSpc>
                          <a:spcPct val="98000"/>
                        </a:lnSpc>
                      </a:pPr>
                      <a:r>
                        <a:rPr lang="sv-SE" sz="1800" b="0" strike="noStrike" spc="-1">
                          <a:solidFill>
                            <a:srgbClr val="000000"/>
                          </a:solidFill>
                          <a:uFill>
                            <a:solidFill>
                              <a:srgbClr val="FFFFFF"/>
                            </a:solidFill>
                          </a:uFill>
                          <a:latin typeface="TeX"/>
                          <a:ea typeface="Arial Unicode MS"/>
                        </a:rPr>
                        <a:t>Alexander</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2880">
                      <a:solidFill>
                        <a:srgbClr val="000000"/>
                      </a:solidFill>
                    </a:lnB>
                    <a:noFill/>
                  </a:tcPr>
                </a:tc>
                <a:tc>
                  <a:txBody>
                    <a:bodyPr/>
                    <a:lstStyle/>
                    <a:p>
                      <a:pPr>
                        <a:lnSpc>
                          <a:spcPct val="98000"/>
                        </a:lnSpc>
                      </a:pPr>
                      <a:r>
                        <a:rPr lang="sv-SE" sz="1800" b="0" strike="noStrike" spc="-1">
                          <a:solidFill>
                            <a:srgbClr val="000000"/>
                          </a:solidFill>
                          <a:uFill>
                            <a:solidFill>
                              <a:srgbClr val="FFFFFF"/>
                            </a:solidFill>
                          </a:uFill>
                          <a:latin typeface="TeX"/>
                          <a:ea typeface="Arial Unicode MS"/>
                        </a:rPr>
                        <a:t>Berlin</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2880">
                      <a:solidFill>
                        <a:srgbClr val="000000"/>
                      </a:solidFill>
                    </a:lnB>
                    <a:noFill/>
                  </a:tcPr>
                </a:tc>
                <a:extLst>
                  <a:ext uri="{0D108BD9-81ED-4DB2-BD59-A6C34878D82A}">
                    <a16:rowId xmlns:a16="http://schemas.microsoft.com/office/drawing/2014/main" val="10001"/>
                  </a:ext>
                </a:extLst>
              </a:tr>
              <a:tr h="281160">
                <a:tc>
                  <a:txBody>
                    <a:bodyPr/>
                    <a:lstStyle/>
                    <a:p>
                      <a:pPr>
                        <a:lnSpc>
                          <a:spcPct val="98000"/>
                        </a:lnSpc>
                      </a:pPr>
                      <a:r>
                        <a:rPr lang="sv-SE" sz="1800" b="0" strike="noStrike" spc="-1">
                          <a:solidFill>
                            <a:srgbClr val="000000"/>
                          </a:solidFill>
                          <a:uFill>
                            <a:solidFill>
                              <a:srgbClr val="FFFFFF"/>
                            </a:solidFill>
                          </a:uFill>
                          <a:latin typeface="TeX"/>
                          <a:ea typeface="Arial Unicode MS"/>
                        </a:rPr>
                        <a:t>Ali</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2880">
                      <a:solidFill>
                        <a:srgbClr val="000000"/>
                      </a:solidFill>
                    </a:lnB>
                    <a:noFill/>
                  </a:tcPr>
                </a:tc>
                <a:tc>
                  <a:txBody>
                    <a:bodyPr/>
                    <a:lstStyle/>
                    <a:p>
                      <a:pPr>
                        <a:lnSpc>
                          <a:spcPct val="98000"/>
                        </a:lnSpc>
                      </a:pPr>
                      <a:r>
                        <a:rPr lang="sv-SE" sz="1800" b="0" strike="noStrike" spc="-1">
                          <a:solidFill>
                            <a:srgbClr val="000000"/>
                          </a:solidFill>
                          <a:uFill>
                            <a:solidFill>
                              <a:srgbClr val="FFFFFF"/>
                            </a:solidFill>
                          </a:uFill>
                          <a:latin typeface="TeX"/>
                          <a:ea typeface="Arial Unicode MS"/>
                        </a:rPr>
                        <a:t>Stockholm</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2880">
                      <a:solidFill>
                        <a:srgbClr val="000000"/>
                      </a:solidFill>
                    </a:lnB>
                    <a:noFill/>
                  </a:tcPr>
                </a:tc>
                <a:extLst>
                  <a:ext uri="{0D108BD9-81ED-4DB2-BD59-A6C34878D82A}">
                    <a16:rowId xmlns:a16="http://schemas.microsoft.com/office/drawing/2014/main" val="10002"/>
                  </a:ext>
                </a:extLst>
              </a:tr>
              <a:tr h="281160">
                <a:tc>
                  <a:txBody>
                    <a:bodyPr/>
                    <a:lstStyle/>
                    <a:p>
                      <a:pPr>
                        <a:lnSpc>
                          <a:spcPct val="98000"/>
                        </a:lnSpc>
                      </a:pPr>
                      <a:r>
                        <a:rPr lang="sv-SE" sz="1800" b="0" strike="noStrike" spc="-1">
                          <a:solidFill>
                            <a:srgbClr val="000000"/>
                          </a:solidFill>
                          <a:uFill>
                            <a:solidFill>
                              <a:srgbClr val="FFFFFF"/>
                            </a:solidFill>
                          </a:uFill>
                          <a:latin typeface="TeX"/>
                          <a:ea typeface="Arial Unicode MS"/>
                        </a:rPr>
                        <a:t>Marina</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2880">
                      <a:solidFill>
                        <a:srgbClr val="000000"/>
                      </a:solidFill>
                    </a:lnB>
                    <a:noFill/>
                  </a:tcPr>
                </a:tc>
                <a:tc>
                  <a:txBody>
                    <a:bodyPr/>
                    <a:lstStyle/>
                    <a:p>
                      <a:pPr>
                        <a:lnSpc>
                          <a:spcPct val="98000"/>
                        </a:lnSpc>
                      </a:pPr>
                      <a:r>
                        <a:rPr lang="sv-SE" sz="1800" b="0" strike="noStrike" spc="-1">
                          <a:solidFill>
                            <a:srgbClr val="000000"/>
                          </a:solidFill>
                          <a:uFill>
                            <a:solidFill>
                              <a:srgbClr val="FFFFFF"/>
                            </a:solidFill>
                          </a:uFill>
                          <a:latin typeface="TeX"/>
                          <a:ea typeface="Arial Unicode MS"/>
                        </a:rPr>
                        <a:t>Gothenburg</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2880">
                      <a:solidFill>
                        <a:srgbClr val="000000"/>
                      </a:solidFill>
                    </a:lnB>
                    <a:noFill/>
                  </a:tcPr>
                </a:tc>
                <a:extLst>
                  <a:ext uri="{0D108BD9-81ED-4DB2-BD59-A6C34878D82A}">
                    <a16:rowId xmlns:a16="http://schemas.microsoft.com/office/drawing/2014/main" val="10003"/>
                  </a:ext>
                </a:extLst>
              </a:tr>
              <a:tr h="549360">
                <a:tc>
                  <a:txBody>
                    <a:bodyPr/>
                    <a:lstStyle/>
                    <a:p>
                      <a:pPr>
                        <a:lnSpc>
                          <a:spcPct val="98000"/>
                        </a:lnSpc>
                      </a:pPr>
                      <a:r>
                        <a:rPr lang="sv-SE" sz="1800" b="0" strike="noStrike" spc="-1">
                          <a:solidFill>
                            <a:srgbClr val="000000"/>
                          </a:solidFill>
                          <a:uFill>
                            <a:solidFill>
                              <a:srgbClr val="FFFFFF"/>
                            </a:solidFill>
                          </a:uFill>
                          <a:latin typeface="TeX"/>
                          <a:ea typeface="Arial Unicode MS"/>
                        </a:rPr>
                        <a:t>Peter</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2880">
                      <a:solidFill>
                        <a:srgbClr val="000000"/>
                      </a:solidFill>
                    </a:lnB>
                    <a:noFill/>
                  </a:tcPr>
                </a:tc>
                <a:tc>
                  <a:txBody>
                    <a:bodyPr/>
                    <a:lstStyle/>
                    <a:p>
                      <a:pPr>
                        <a:lnSpc>
                          <a:spcPct val="98000"/>
                        </a:lnSpc>
                      </a:pPr>
                      <a:r>
                        <a:rPr lang="sv-SE" sz="1800" b="0" strike="noStrike" spc="-1">
                          <a:solidFill>
                            <a:srgbClr val="000000"/>
                          </a:solidFill>
                          <a:uFill>
                            <a:solidFill>
                              <a:srgbClr val="FFFFFF"/>
                            </a:solidFill>
                          </a:uFill>
                          <a:latin typeface="TeX"/>
                          <a:ea typeface="Arial Unicode MS"/>
                        </a:rPr>
                        <a:t>Louvain la neuve</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2880">
                      <a:solidFill>
                        <a:srgbClr val="000000"/>
                      </a:solidFill>
                    </a:lnB>
                    <a:noFill/>
                  </a:tcPr>
                </a:tc>
                <a:extLst>
                  <a:ext uri="{0D108BD9-81ED-4DB2-BD59-A6C34878D82A}">
                    <a16:rowId xmlns:a16="http://schemas.microsoft.com/office/drawing/2014/main" val="10004"/>
                  </a:ext>
                </a:extLst>
              </a:tr>
              <a:tr h="281520">
                <a:tc>
                  <a:txBody>
                    <a:bodyPr/>
                    <a:lstStyle/>
                    <a:p>
                      <a:pPr>
                        <a:lnSpc>
                          <a:spcPct val="98000"/>
                        </a:lnSpc>
                      </a:pPr>
                      <a:r>
                        <a:rPr lang="sv-SE" sz="1800" b="0" strike="noStrike" spc="-1">
                          <a:solidFill>
                            <a:srgbClr val="000000"/>
                          </a:solidFill>
                          <a:uFill>
                            <a:solidFill>
                              <a:srgbClr val="FFFFFF"/>
                            </a:solidFill>
                          </a:uFill>
                          <a:latin typeface="TeX"/>
                          <a:ea typeface="Arial Unicode MS"/>
                        </a:rPr>
                        <a:t>Seif</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2880">
                      <a:solidFill>
                        <a:srgbClr val="000000"/>
                      </a:solidFill>
                    </a:lnB>
                    <a:noFill/>
                  </a:tcPr>
                </a:tc>
                <a:tc>
                  <a:txBody>
                    <a:bodyPr/>
                    <a:lstStyle/>
                    <a:p>
                      <a:pPr>
                        <a:lnSpc>
                          <a:spcPct val="98000"/>
                        </a:lnSpc>
                      </a:pPr>
                      <a:r>
                        <a:rPr lang="sv-SE" sz="1800" b="0" strike="noStrike" spc="-1">
                          <a:solidFill>
                            <a:srgbClr val="000000"/>
                          </a:solidFill>
                          <a:uFill>
                            <a:solidFill>
                              <a:srgbClr val="FFFFFF"/>
                            </a:solidFill>
                          </a:uFill>
                          <a:latin typeface="TeX"/>
                          <a:ea typeface="Arial Unicode MS"/>
                        </a:rPr>
                        <a:t>Stockholm</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2880">
                      <a:solidFill>
                        <a:srgbClr val="000000"/>
                      </a:solidFill>
                    </a:lnB>
                    <a:noFill/>
                  </a:tcPr>
                </a:tc>
                <a:extLst>
                  <a:ext uri="{0D108BD9-81ED-4DB2-BD59-A6C34878D82A}">
                    <a16:rowId xmlns:a16="http://schemas.microsoft.com/office/drawing/2014/main" val="10005"/>
                  </a:ext>
                </a:extLst>
              </a:tr>
              <a:tr h="280800">
                <a:tc>
                  <a:txBody>
                    <a:bodyPr/>
                    <a:lstStyle/>
                    <a:p>
                      <a:pPr>
                        <a:lnSpc>
                          <a:spcPct val="98000"/>
                        </a:lnSpc>
                      </a:pPr>
                      <a:r>
                        <a:rPr lang="sv-SE" sz="1800" b="0" strike="noStrike" spc="-1">
                          <a:solidFill>
                            <a:srgbClr val="000000"/>
                          </a:solidFill>
                          <a:uFill>
                            <a:solidFill>
                              <a:srgbClr val="FFFFFF"/>
                            </a:solidFill>
                          </a:uFill>
                          <a:latin typeface="TeX"/>
                          <a:ea typeface="Arial Unicode MS"/>
                        </a:rPr>
                        <a:t>Stefan</a:t>
                      </a:r>
                      <a:endParaRPr lang="en-US" sz="2400" b="0" strike="noStrike" spc="-1">
                        <a:solidFill>
                          <a:srgbClr val="000000"/>
                        </a:solidFill>
                        <a:uFill>
                          <a:solidFill>
                            <a:srgbClr val="FFFFFF"/>
                          </a:solidFill>
                        </a:uFill>
                        <a:latin typeface="Times New Roman"/>
                      </a:endParaRPr>
                    </a:p>
                  </a:txBody>
                  <a:tcPr marL="90000">
                    <a:lnL w="6480">
                      <a:solidFill>
                        <a:srgbClr val="000000"/>
                      </a:solidFill>
                    </a:lnL>
                    <a:lnR w="2880">
                      <a:solidFill>
                        <a:srgbClr val="000000"/>
                      </a:solidFill>
                    </a:lnR>
                    <a:lnT w="2880">
                      <a:solidFill>
                        <a:srgbClr val="000000"/>
                      </a:solidFill>
                    </a:lnT>
                    <a:lnB w="6480">
                      <a:solidFill>
                        <a:srgbClr val="000000"/>
                      </a:solidFill>
                    </a:lnB>
                    <a:noFill/>
                  </a:tcPr>
                </a:tc>
                <a:tc>
                  <a:txBody>
                    <a:bodyPr/>
                    <a:lstStyle/>
                    <a:p>
                      <a:pPr>
                        <a:lnSpc>
                          <a:spcPct val="98000"/>
                        </a:lnSpc>
                      </a:pPr>
                      <a:r>
                        <a:rPr lang="sv-SE" sz="1800" b="0" strike="noStrike" spc="-1">
                          <a:solidFill>
                            <a:srgbClr val="000000"/>
                          </a:solidFill>
                          <a:uFill>
                            <a:solidFill>
                              <a:srgbClr val="FFFFFF"/>
                            </a:solidFill>
                          </a:uFill>
                          <a:latin typeface="TeX"/>
                          <a:ea typeface="Arial Unicode MS"/>
                        </a:rPr>
                        <a:t>Stockholm</a:t>
                      </a:r>
                      <a:endParaRPr lang="en-US" sz="2400" b="0" strike="noStrike" spc="-1">
                        <a:solidFill>
                          <a:srgbClr val="000000"/>
                        </a:solidFill>
                        <a:uFill>
                          <a:solidFill>
                            <a:srgbClr val="FFFFFF"/>
                          </a:solidFill>
                        </a:uFill>
                        <a:latin typeface="Times New Roman"/>
                      </a:endParaRPr>
                    </a:p>
                  </a:txBody>
                  <a:tcPr marL="90000">
                    <a:lnL w="2880">
                      <a:solidFill>
                        <a:srgbClr val="000000"/>
                      </a:solidFill>
                    </a:lnL>
                    <a:lnR w="6480">
                      <a:solidFill>
                        <a:srgbClr val="000000"/>
                      </a:solidFill>
                    </a:lnR>
                    <a:lnT w="2880">
                      <a:solidFill>
                        <a:srgbClr val="000000"/>
                      </a:solidFill>
                    </a:lnT>
                    <a:lnB w="6480">
                      <a:solidFill>
                        <a:srgbClr val="000000"/>
                      </a:solidFill>
                    </a:lnB>
                    <a:noFill/>
                  </a:tcPr>
                </a:tc>
                <a:extLst>
                  <a:ext uri="{0D108BD9-81ED-4DB2-BD59-A6C34878D82A}">
                    <a16:rowId xmlns:a16="http://schemas.microsoft.com/office/drawing/2014/main" val="10006"/>
                  </a:ext>
                </a:extLst>
              </a:tr>
            </a:tbl>
          </a:graphicData>
        </a:graphic>
      </p:graphicFrame>
      <p:sp>
        <p:nvSpPr>
          <p:cNvPr id="399" name="Line 5"/>
          <p:cNvSpPr/>
          <p:nvPr/>
        </p:nvSpPr>
        <p:spPr>
          <a:xfrm flipV="1">
            <a:off x="5846760" y="4451400"/>
            <a:ext cx="826920" cy="399600"/>
          </a:xfrm>
          <a:prstGeom prst="line">
            <a:avLst/>
          </a:prstGeom>
          <a:ln w="19080">
            <a:solidFill>
              <a:srgbClr val="274E75"/>
            </a:solidFill>
            <a:miter/>
            <a:tailEnd type="arrow" w="med" len="med"/>
          </a:ln>
        </p:spPr>
        <p:style>
          <a:lnRef idx="0">
            <a:scrgbClr r="0" g="0" b="0"/>
          </a:lnRef>
          <a:fillRef idx="0">
            <a:scrgbClr r="0" g="0" b="0"/>
          </a:fillRef>
          <a:effectRef idx="0">
            <a:scrgbClr r="0" g="0" b="0"/>
          </a:effectRef>
          <a:fontRef idx="minor"/>
        </p:style>
      </p:sp>
      <p:sp>
        <p:nvSpPr>
          <p:cNvPr id="400" name="Line 6"/>
          <p:cNvSpPr/>
          <p:nvPr/>
        </p:nvSpPr>
        <p:spPr>
          <a:xfrm flipH="1" flipV="1">
            <a:off x="6472440" y="3863160"/>
            <a:ext cx="275400" cy="480240"/>
          </a:xfrm>
          <a:prstGeom prst="line">
            <a:avLst/>
          </a:prstGeom>
          <a:ln w="19080">
            <a:solidFill>
              <a:srgbClr val="274E75"/>
            </a:solidFill>
            <a:miter/>
            <a:tailEnd type="arrow" w="med" len="med"/>
          </a:ln>
        </p:spPr>
        <p:style>
          <a:lnRef idx="0">
            <a:scrgbClr r="0" g="0" b="0"/>
          </a:lnRef>
          <a:fillRef idx="0">
            <a:scrgbClr r="0" g="0" b="0"/>
          </a:fillRef>
          <a:effectRef idx="0">
            <a:scrgbClr r="0" g="0" b="0"/>
          </a:effectRef>
          <a:fontRef idx="minor"/>
        </p:style>
      </p:sp>
      <p:sp>
        <p:nvSpPr>
          <p:cNvPr id="401" name="Line 7"/>
          <p:cNvSpPr/>
          <p:nvPr/>
        </p:nvSpPr>
        <p:spPr>
          <a:xfrm flipH="1" flipV="1">
            <a:off x="5475960" y="3297960"/>
            <a:ext cx="972720" cy="488520"/>
          </a:xfrm>
          <a:prstGeom prst="line">
            <a:avLst/>
          </a:prstGeom>
          <a:ln w="19080">
            <a:solidFill>
              <a:srgbClr val="274E75"/>
            </a:solidFill>
            <a:miter/>
            <a:tailEnd type="arrow" w="med" len="med"/>
          </a:ln>
        </p:spPr>
        <p:style>
          <a:lnRef idx="0">
            <a:scrgbClr r="0" g="0" b="0"/>
          </a:lnRef>
          <a:fillRef idx="0">
            <a:scrgbClr r="0" g="0" b="0"/>
          </a:fillRef>
          <a:effectRef idx="0">
            <a:scrgbClr r="0" g="0" b="0"/>
          </a:effectRef>
          <a:fontRef idx="minor"/>
        </p:style>
      </p:sp>
      <p:sp>
        <p:nvSpPr>
          <p:cNvPr id="402" name="Line 8"/>
          <p:cNvSpPr/>
          <p:nvPr/>
        </p:nvSpPr>
        <p:spPr>
          <a:xfrm flipH="1">
            <a:off x="5266800" y="3271680"/>
            <a:ext cx="129960" cy="1017720"/>
          </a:xfrm>
          <a:prstGeom prst="line">
            <a:avLst/>
          </a:prstGeom>
          <a:ln w="19080">
            <a:solidFill>
              <a:srgbClr val="274E75"/>
            </a:solidFill>
            <a:miter/>
            <a:tailEnd type="arrow" w="med" len="med"/>
          </a:ln>
        </p:spPr>
        <p:style>
          <a:lnRef idx="0">
            <a:scrgbClr r="0" g="0" b="0"/>
          </a:lnRef>
          <a:fillRef idx="0">
            <a:scrgbClr r="0" g="0" b="0"/>
          </a:fillRef>
          <a:effectRef idx="0">
            <a:scrgbClr r="0" g="0" b="0"/>
          </a:effectRef>
          <a:fontRef idx="minor"/>
        </p:style>
      </p:sp>
      <p:sp>
        <p:nvSpPr>
          <p:cNvPr id="403" name="Line 9"/>
          <p:cNvSpPr/>
          <p:nvPr/>
        </p:nvSpPr>
        <p:spPr>
          <a:xfrm>
            <a:off x="5268240" y="4362480"/>
            <a:ext cx="1387800" cy="29880"/>
          </a:xfrm>
          <a:prstGeom prst="line">
            <a:avLst/>
          </a:prstGeom>
          <a:ln w="19080">
            <a:solidFill>
              <a:srgbClr val="274E75"/>
            </a:solidFill>
            <a:miter/>
            <a:tailEnd type="arrow" w="med" len="med"/>
          </a:ln>
        </p:spPr>
        <p:style>
          <a:lnRef idx="0">
            <a:scrgbClr r="0" g="0" b="0"/>
          </a:lnRef>
          <a:fillRef idx="0">
            <a:scrgbClr r="0" g="0" b="0"/>
          </a:fillRef>
          <a:effectRef idx="0">
            <a:scrgbClr r="0" g="0" b="0"/>
          </a:effectRef>
          <a:fontRef idx="minor"/>
        </p:style>
      </p:sp>
      <p:sp>
        <p:nvSpPr>
          <p:cNvPr id="404" name="CustomShape 10"/>
          <p:cNvSpPr/>
          <p:nvPr/>
        </p:nvSpPr>
        <p:spPr>
          <a:xfrm>
            <a:off x="4338720" y="2857680"/>
            <a:ext cx="71280" cy="657000"/>
          </a:xfrm>
          <a:custGeom>
            <a:avLst/>
            <a:gdLst/>
            <a:ahLst/>
            <a:cxnLst/>
            <a:rect l="0" t="0" r="r" b="b"/>
            <a:pathLst>
              <a:path w="200" h="1827">
                <a:moveTo>
                  <a:pt x="0" y="0"/>
                </a:moveTo>
                <a:cubicBezTo>
                  <a:pt x="49" y="0"/>
                  <a:pt x="99" y="76"/>
                  <a:pt x="99" y="152"/>
                </a:cubicBezTo>
                <a:lnTo>
                  <a:pt x="99" y="760"/>
                </a:lnTo>
                <a:cubicBezTo>
                  <a:pt x="99" y="836"/>
                  <a:pt x="149" y="913"/>
                  <a:pt x="199" y="913"/>
                </a:cubicBezTo>
                <a:cubicBezTo>
                  <a:pt x="149" y="913"/>
                  <a:pt x="99" y="989"/>
                  <a:pt x="99" y="1065"/>
                </a:cubicBezTo>
                <a:lnTo>
                  <a:pt x="99" y="1673"/>
                </a:lnTo>
                <a:cubicBezTo>
                  <a:pt x="99" y="1749"/>
                  <a:pt x="49" y="1826"/>
                  <a:pt x="0" y="1826"/>
                </a:cubicBezTo>
              </a:path>
            </a:pathLst>
          </a:custGeom>
          <a:noFill/>
          <a:ln w="19080">
            <a:solidFill>
              <a:srgbClr val="000000"/>
            </a:solidFill>
            <a:miter/>
          </a:ln>
        </p:spPr>
        <p:style>
          <a:lnRef idx="0">
            <a:scrgbClr r="0" g="0" b="0"/>
          </a:lnRef>
          <a:fillRef idx="0">
            <a:scrgbClr r="0" g="0" b="0"/>
          </a:fillRef>
          <a:effectRef idx="0">
            <a:scrgbClr r="0" g="0" b="0"/>
          </a:effectRef>
          <a:fontRef idx="minor"/>
        </p:style>
      </p:sp>
      <p:sp>
        <p:nvSpPr>
          <p:cNvPr id="405" name="CustomShape 11"/>
          <p:cNvSpPr/>
          <p:nvPr/>
        </p:nvSpPr>
        <p:spPr>
          <a:xfrm>
            <a:off x="4340160" y="3579840"/>
            <a:ext cx="60480" cy="328680"/>
          </a:xfrm>
          <a:custGeom>
            <a:avLst/>
            <a:gdLst/>
            <a:ahLst/>
            <a:cxnLst/>
            <a:rect l="0" t="0" r="r" b="b"/>
            <a:pathLst>
              <a:path w="170" h="914">
                <a:moveTo>
                  <a:pt x="0" y="0"/>
                </a:moveTo>
                <a:cubicBezTo>
                  <a:pt x="42" y="0"/>
                  <a:pt x="84" y="38"/>
                  <a:pt x="84" y="76"/>
                </a:cubicBezTo>
                <a:lnTo>
                  <a:pt x="84" y="380"/>
                </a:lnTo>
                <a:cubicBezTo>
                  <a:pt x="84" y="418"/>
                  <a:pt x="126" y="456"/>
                  <a:pt x="169" y="456"/>
                </a:cubicBezTo>
                <a:cubicBezTo>
                  <a:pt x="126" y="456"/>
                  <a:pt x="84" y="495"/>
                  <a:pt x="84" y="533"/>
                </a:cubicBezTo>
                <a:lnTo>
                  <a:pt x="84" y="837"/>
                </a:lnTo>
                <a:cubicBezTo>
                  <a:pt x="84" y="875"/>
                  <a:pt x="42" y="913"/>
                  <a:pt x="0" y="913"/>
                </a:cubicBezTo>
              </a:path>
            </a:pathLst>
          </a:custGeom>
          <a:noFill/>
          <a:ln w="19080">
            <a:solidFill>
              <a:srgbClr val="000000"/>
            </a:solidFill>
            <a:miter/>
          </a:ln>
        </p:spPr>
        <p:style>
          <a:lnRef idx="0">
            <a:scrgbClr r="0" g="0" b="0"/>
          </a:lnRef>
          <a:fillRef idx="0">
            <a:scrgbClr r="0" g="0" b="0"/>
          </a:fillRef>
          <a:effectRef idx="0">
            <a:scrgbClr r="0" g="0" b="0"/>
          </a:effectRef>
          <a:fontRef idx="minor"/>
        </p:style>
      </p:sp>
      <p:sp>
        <p:nvSpPr>
          <p:cNvPr id="406" name="CustomShape 12"/>
          <p:cNvSpPr/>
          <p:nvPr/>
        </p:nvSpPr>
        <p:spPr>
          <a:xfrm>
            <a:off x="4340160" y="3992400"/>
            <a:ext cx="60480" cy="640080"/>
          </a:xfrm>
          <a:custGeom>
            <a:avLst/>
            <a:gdLst/>
            <a:ahLst/>
            <a:cxnLst/>
            <a:rect l="0" t="0" r="r" b="b"/>
            <a:pathLst>
              <a:path w="170" h="1780">
                <a:moveTo>
                  <a:pt x="0" y="0"/>
                </a:moveTo>
                <a:cubicBezTo>
                  <a:pt x="42" y="0"/>
                  <a:pt x="84" y="74"/>
                  <a:pt x="84" y="148"/>
                </a:cubicBezTo>
                <a:lnTo>
                  <a:pt x="84" y="741"/>
                </a:lnTo>
                <a:cubicBezTo>
                  <a:pt x="84" y="815"/>
                  <a:pt x="126" y="889"/>
                  <a:pt x="169" y="889"/>
                </a:cubicBezTo>
                <a:cubicBezTo>
                  <a:pt x="126" y="889"/>
                  <a:pt x="84" y="963"/>
                  <a:pt x="84" y="1037"/>
                </a:cubicBezTo>
                <a:lnTo>
                  <a:pt x="84" y="1630"/>
                </a:lnTo>
                <a:cubicBezTo>
                  <a:pt x="84" y="1704"/>
                  <a:pt x="42" y="1779"/>
                  <a:pt x="0" y="1779"/>
                </a:cubicBezTo>
              </a:path>
            </a:pathLst>
          </a:custGeom>
          <a:noFill/>
          <a:ln w="19080">
            <a:solidFill>
              <a:srgbClr val="000000"/>
            </a:solidFill>
            <a:miter/>
          </a:ln>
        </p:spPr>
        <p:style>
          <a:lnRef idx="0">
            <a:scrgbClr r="0" g="0" b="0"/>
          </a:lnRef>
          <a:fillRef idx="0">
            <a:scrgbClr r="0" g="0" b="0"/>
          </a:fillRef>
          <a:effectRef idx="0">
            <a:scrgbClr r="0" g="0" b="0"/>
          </a:effectRef>
          <a:fontRef idx="minor"/>
        </p:style>
      </p:sp>
      <p:sp>
        <p:nvSpPr>
          <p:cNvPr id="407" name="CustomShape 13"/>
          <p:cNvSpPr/>
          <p:nvPr/>
        </p:nvSpPr>
        <p:spPr>
          <a:xfrm>
            <a:off x="4340160" y="4670280"/>
            <a:ext cx="60480" cy="328680"/>
          </a:xfrm>
          <a:custGeom>
            <a:avLst/>
            <a:gdLst/>
            <a:ahLst/>
            <a:cxnLst/>
            <a:rect l="0" t="0" r="r" b="b"/>
            <a:pathLst>
              <a:path w="170" h="914">
                <a:moveTo>
                  <a:pt x="0" y="0"/>
                </a:moveTo>
                <a:cubicBezTo>
                  <a:pt x="42" y="0"/>
                  <a:pt x="84" y="38"/>
                  <a:pt x="84" y="76"/>
                </a:cubicBezTo>
                <a:lnTo>
                  <a:pt x="84" y="380"/>
                </a:lnTo>
                <a:cubicBezTo>
                  <a:pt x="84" y="418"/>
                  <a:pt x="126" y="456"/>
                  <a:pt x="169" y="456"/>
                </a:cubicBezTo>
                <a:cubicBezTo>
                  <a:pt x="126" y="456"/>
                  <a:pt x="84" y="495"/>
                  <a:pt x="84" y="533"/>
                </a:cubicBezTo>
                <a:lnTo>
                  <a:pt x="84" y="837"/>
                </a:lnTo>
                <a:cubicBezTo>
                  <a:pt x="84" y="875"/>
                  <a:pt x="42" y="913"/>
                  <a:pt x="0" y="913"/>
                </a:cubicBezTo>
              </a:path>
            </a:pathLst>
          </a:custGeom>
          <a:noFill/>
          <a:ln w="19080">
            <a:solidFill>
              <a:srgbClr val="000000"/>
            </a:solidFill>
            <a:miter/>
          </a:ln>
        </p:spPr>
        <p:style>
          <a:lnRef idx="0">
            <a:scrgbClr r="0" g="0" b="0"/>
          </a:lnRef>
          <a:fillRef idx="0">
            <a:scrgbClr r="0" g="0" b="0"/>
          </a:fillRef>
          <a:effectRef idx="0">
            <a:scrgbClr r="0" g="0" b="0"/>
          </a:effectRef>
          <a:fontRef idx="minor"/>
        </p:style>
      </p:sp>
      <p:sp>
        <p:nvSpPr>
          <p:cNvPr id="408" name="Line 14"/>
          <p:cNvSpPr/>
          <p:nvPr/>
        </p:nvSpPr>
        <p:spPr>
          <a:xfrm>
            <a:off x="4470480" y="3193920"/>
            <a:ext cx="769680" cy="0"/>
          </a:xfrm>
          <a:prstGeom prst="line">
            <a:avLst/>
          </a:prstGeom>
          <a:ln w="9360">
            <a:solidFill>
              <a:srgbClr val="000000"/>
            </a:solidFill>
            <a:miter/>
            <a:tailEnd type="triangle" w="med" len="med"/>
          </a:ln>
        </p:spPr>
        <p:style>
          <a:lnRef idx="0">
            <a:scrgbClr r="0" g="0" b="0"/>
          </a:lnRef>
          <a:fillRef idx="0">
            <a:scrgbClr r="0" g="0" b="0"/>
          </a:fillRef>
          <a:effectRef idx="0">
            <a:scrgbClr r="0" g="0" b="0"/>
          </a:effectRef>
          <a:fontRef idx="minor"/>
        </p:style>
      </p:sp>
      <p:sp>
        <p:nvSpPr>
          <p:cNvPr id="409" name="Line 15"/>
          <p:cNvSpPr/>
          <p:nvPr/>
        </p:nvSpPr>
        <p:spPr>
          <a:xfrm>
            <a:off x="4470480" y="3741840"/>
            <a:ext cx="1865160" cy="0"/>
          </a:xfrm>
          <a:prstGeom prst="line">
            <a:avLst/>
          </a:prstGeom>
          <a:ln w="9360">
            <a:solidFill>
              <a:srgbClr val="000000"/>
            </a:solidFill>
            <a:miter/>
            <a:tailEnd type="triangle" w="med" len="med"/>
          </a:ln>
        </p:spPr>
        <p:style>
          <a:lnRef idx="0">
            <a:scrgbClr r="0" g="0" b="0"/>
          </a:lnRef>
          <a:fillRef idx="0">
            <a:scrgbClr r="0" g="0" b="0"/>
          </a:fillRef>
          <a:effectRef idx="0">
            <a:scrgbClr r="0" g="0" b="0"/>
          </a:effectRef>
          <a:fontRef idx="minor"/>
        </p:style>
      </p:sp>
      <p:sp>
        <p:nvSpPr>
          <p:cNvPr id="410" name="Line 16"/>
          <p:cNvSpPr/>
          <p:nvPr/>
        </p:nvSpPr>
        <p:spPr>
          <a:xfrm>
            <a:off x="4470480" y="4305240"/>
            <a:ext cx="641160" cy="0"/>
          </a:xfrm>
          <a:prstGeom prst="line">
            <a:avLst/>
          </a:prstGeom>
          <a:ln w="9360">
            <a:solidFill>
              <a:srgbClr val="000000"/>
            </a:solidFill>
            <a:miter/>
            <a:tailEnd type="triangle" w="med" len="med"/>
          </a:ln>
        </p:spPr>
        <p:style>
          <a:lnRef idx="0">
            <a:scrgbClr r="0" g="0" b="0"/>
          </a:lnRef>
          <a:fillRef idx="0">
            <a:scrgbClr r="0" g="0" b="0"/>
          </a:fillRef>
          <a:effectRef idx="0">
            <a:scrgbClr r="0" g="0" b="0"/>
          </a:effectRef>
          <a:fontRef idx="minor"/>
        </p:style>
      </p:sp>
      <p:sp>
        <p:nvSpPr>
          <p:cNvPr id="411" name="Line 17"/>
          <p:cNvSpPr/>
          <p:nvPr/>
        </p:nvSpPr>
        <p:spPr>
          <a:xfrm>
            <a:off x="4470480" y="4832280"/>
            <a:ext cx="1222200" cy="0"/>
          </a:xfrm>
          <a:prstGeom prst="line">
            <a:avLst/>
          </a:prstGeom>
          <a:ln w="9360">
            <a:solidFill>
              <a:srgbClr val="000000"/>
            </a:solidFill>
            <a:miter/>
            <a:tailEnd type="triangle" w="med" len="med"/>
          </a:ln>
        </p:spPr>
        <p:style>
          <a:lnRef idx="0">
            <a:scrgbClr r="0" g="0" b="0"/>
          </a:lnRef>
          <a:fillRef idx="0">
            <a:scrgbClr r="0" g="0" b="0"/>
          </a:fillRef>
          <a:effectRef idx="0">
            <a:scrgbClr r="0" g="0" b="0"/>
          </a:effectRef>
          <a:fontRef idx="minor"/>
        </p:style>
      </p:sp>
      <p:sp>
        <p:nvSpPr>
          <p:cNvPr id="412" name="CustomShape 18"/>
          <p:cNvSpPr/>
          <p:nvPr/>
        </p:nvSpPr>
        <p:spPr>
          <a:xfrm>
            <a:off x="5168880" y="4249800"/>
            <a:ext cx="123840" cy="111240"/>
          </a:xfrm>
          <a:prstGeom prst="ellipse">
            <a:avLst/>
          </a:prstGeom>
          <a:solidFill>
            <a:srgbClr val="330066"/>
          </a:solidFill>
          <a:ln w="9360">
            <a:solidFill>
              <a:srgbClr val="000000"/>
            </a:solidFill>
            <a:miter/>
          </a:ln>
        </p:spPr>
        <p:style>
          <a:lnRef idx="0">
            <a:scrgbClr r="0" g="0" b="0"/>
          </a:lnRef>
          <a:fillRef idx="0">
            <a:scrgbClr r="0" g="0" b="0"/>
          </a:fillRef>
          <a:effectRef idx="0">
            <a:scrgbClr r="0" g="0" b="0"/>
          </a:effectRef>
          <a:fontRef idx="minor"/>
        </p:style>
      </p:sp>
      <p:sp>
        <p:nvSpPr>
          <p:cNvPr id="413" name="CustomShape 19"/>
          <p:cNvSpPr/>
          <p:nvPr/>
        </p:nvSpPr>
        <p:spPr>
          <a:xfrm>
            <a:off x="5305320" y="3135240"/>
            <a:ext cx="127080" cy="111240"/>
          </a:xfrm>
          <a:prstGeom prst="ellipse">
            <a:avLst/>
          </a:prstGeom>
          <a:solidFill>
            <a:srgbClr val="330066"/>
          </a:solidFill>
          <a:ln w="9360">
            <a:solidFill>
              <a:srgbClr val="000000"/>
            </a:solidFill>
            <a:miter/>
          </a:ln>
        </p:spPr>
        <p:style>
          <a:lnRef idx="0">
            <a:scrgbClr r="0" g="0" b="0"/>
          </a:lnRef>
          <a:fillRef idx="0">
            <a:scrgbClr r="0" g="0" b="0"/>
          </a:fillRef>
          <a:effectRef idx="0">
            <a:scrgbClr r="0" g="0" b="0"/>
          </a:effectRef>
          <a:fontRef idx="minor"/>
        </p:style>
      </p:sp>
      <p:sp>
        <p:nvSpPr>
          <p:cNvPr id="414" name="CustomShape 20"/>
          <p:cNvSpPr/>
          <p:nvPr/>
        </p:nvSpPr>
        <p:spPr>
          <a:xfrm>
            <a:off x="5748480" y="4765680"/>
            <a:ext cx="126720" cy="111240"/>
          </a:xfrm>
          <a:prstGeom prst="ellipse">
            <a:avLst/>
          </a:prstGeom>
          <a:solidFill>
            <a:srgbClr val="330066"/>
          </a:solidFill>
          <a:ln w="9360">
            <a:solidFill>
              <a:srgbClr val="000000"/>
            </a:solidFill>
            <a:miter/>
          </a:ln>
        </p:spPr>
        <p:style>
          <a:lnRef idx="0">
            <a:scrgbClr r="0" g="0" b="0"/>
          </a:lnRef>
          <a:fillRef idx="0">
            <a:scrgbClr r="0" g="0" b="0"/>
          </a:fillRef>
          <a:effectRef idx="0">
            <a:scrgbClr r="0" g="0" b="0"/>
          </a:effectRef>
          <a:fontRef idx="minor"/>
        </p:style>
      </p:sp>
      <p:sp>
        <p:nvSpPr>
          <p:cNvPr id="415" name="CustomShape 21"/>
          <p:cNvSpPr/>
          <p:nvPr/>
        </p:nvSpPr>
        <p:spPr>
          <a:xfrm>
            <a:off x="6354720" y="3684600"/>
            <a:ext cx="127080" cy="111240"/>
          </a:xfrm>
          <a:prstGeom prst="ellipse">
            <a:avLst/>
          </a:prstGeom>
          <a:solidFill>
            <a:srgbClr val="330066"/>
          </a:solidFill>
          <a:ln w="9360">
            <a:solidFill>
              <a:srgbClr val="000000"/>
            </a:solidFill>
            <a:miter/>
          </a:ln>
        </p:spPr>
        <p:style>
          <a:lnRef idx="0">
            <a:scrgbClr r="0" g="0" b="0"/>
          </a:lnRef>
          <a:fillRef idx="0">
            <a:scrgbClr r="0" g="0" b="0"/>
          </a:fillRef>
          <a:effectRef idx="0">
            <a:scrgbClr r="0" g="0" b="0"/>
          </a:effectRef>
          <a:fontRef idx="minor"/>
        </p:style>
      </p:sp>
      <p:sp>
        <p:nvSpPr>
          <p:cNvPr id="416" name="CustomShape 22"/>
          <p:cNvSpPr/>
          <p:nvPr/>
        </p:nvSpPr>
        <p:spPr>
          <a:xfrm>
            <a:off x="6657840" y="4267080"/>
            <a:ext cx="127080" cy="111240"/>
          </a:xfrm>
          <a:prstGeom prst="ellipse">
            <a:avLst/>
          </a:prstGeom>
          <a:solidFill>
            <a:srgbClr val="330066"/>
          </a:solidFill>
          <a:ln w="9360">
            <a:solidFill>
              <a:srgbClr val="000000"/>
            </a:solidFill>
            <a:miter/>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7" name="CustomShape 1"/>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7F51995C-6B0F-428C-AF79-AFB050C4B4B5}" type="slidenum">
              <a:rPr lang="en-US" sz="1000" b="0" strike="noStrike" spc="-1">
                <a:solidFill>
                  <a:srgbClr val="000000"/>
                </a:solidFill>
                <a:uFill>
                  <a:solidFill>
                    <a:srgbClr val="FFFFFF"/>
                  </a:solidFill>
                </a:uFill>
                <a:latin typeface="Arial"/>
              </a:rPr>
              <a:t>8</a:t>
            </a:fld>
            <a:endParaRPr lang="en-US" sz="2400" b="0" strike="noStrike" spc="-1">
              <a:solidFill>
                <a:srgbClr val="000000"/>
              </a:solidFill>
              <a:uFill>
                <a:solidFill>
                  <a:srgbClr val="FFFFFF"/>
                </a:solidFill>
              </a:uFill>
              <a:latin typeface="Times New Roman"/>
            </a:endParaRPr>
          </a:p>
        </p:txBody>
      </p:sp>
      <p:sp>
        <p:nvSpPr>
          <p:cNvPr id="418" name="CustomShape 2"/>
          <p:cNvSpPr/>
          <p:nvPr/>
        </p:nvSpPr>
        <p:spPr>
          <a:xfrm>
            <a:off x="468360" y="115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ru-RU" sz="3900" b="1" strike="noStrike" spc="-1">
                <a:solidFill>
                  <a:srgbClr val="330066"/>
                </a:solidFill>
                <a:uFill>
                  <a:solidFill>
                    <a:srgbClr val="FFFFFF"/>
                  </a:solidFill>
                </a:uFill>
                <a:latin typeface="Arial"/>
              </a:rPr>
              <a:t>How to build it</a:t>
            </a:r>
            <a:r>
              <a:rPr lang="en-US" sz="3900" b="1" strike="noStrike" spc="-1">
                <a:solidFill>
                  <a:srgbClr val="330066"/>
                </a:solidFill>
                <a:uFill>
                  <a:solidFill>
                    <a:srgbClr val="FFFFFF"/>
                  </a:solidFill>
                </a:uFill>
                <a:latin typeface="Arial"/>
              </a:rPr>
              <a:t> DHT?  </a:t>
            </a:r>
            <a:endParaRPr lang="en-US" sz="2400" b="0" strike="noStrike" spc="-1">
              <a:solidFill>
                <a:srgbClr val="000000"/>
              </a:solidFill>
              <a:uFill>
                <a:solidFill>
                  <a:srgbClr val="FFFFFF"/>
                </a:solidFill>
              </a:uFill>
              <a:latin typeface="Times New Roman"/>
            </a:endParaRPr>
          </a:p>
        </p:txBody>
      </p:sp>
      <p:sp>
        <p:nvSpPr>
          <p:cNvPr id="419" name="CustomShape 3"/>
          <p:cNvSpPr/>
          <p:nvPr/>
        </p:nvSpPr>
        <p:spPr>
          <a:xfrm>
            <a:off x="285840" y="1500120"/>
            <a:ext cx="8858160" cy="53578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marL="341280" indent="-341280">
              <a:lnSpc>
                <a:spcPct val="80000"/>
              </a:lnSpc>
              <a:buClr>
                <a:srgbClr val="330066"/>
              </a:buClr>
              <a:buSzPct val="70000"/>
              <a:buFont typeface="Wingdings" charset="2"/>
              <a:buChar char=""/>
            </a:pPr>
            <a:r>
              <a:rPr lang="ru-RU" sz="2600" b="0" strike="noStrike" spc="-1" dirty="0" err="1">
                <a:solidFill>
                  <a:srgbClr val="000000"/>
                </a:solidFill>
                <a:uFill>
                  <a:solidFill>
                    <a:srgbClr val="FFFFFF"/>
                  </a:solidFill>
                </a:uFill>
                <a:latin typeface="Arial"/>
              </a:rPr>
              <a:t>Let's</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take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the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namespace</a:t>
            </a:r>
            <a:r>
              <a:rPr lang="ru-RU" sz="2600" b="0" strike="noStrike" spc="-1" dirty="0">
                <a:solidFill>
                  <a:srgbClr val="000000"/>
                </a:solidFill>
                <a:uFill>
                  <a:solidFill>
                    <a:srgbClr val="FFFFFF"/>
                  </a:solidFill>
                </a:uFill>
                <a:latin typeface="Arial"/>
              </a:rPr>
              <a:t> (</a:t>
            </a:r>
            <a:r>
              <a:rPr lang="ru-RU" sz="2600" b="0" strike="noStrike" spc="-1" dirty="0" err="1">
                <a:solidFill>
                  <a:srgbClr val="000000"/>
                </a:solidFill>
                <a:uFill>
                  <a:solidFill>
                    <a:srgbClr val="FFFFFF"/>
                  </a:solidFill>
                </a:uFill>
                <a:latin typeface="Arial"/>
              </a:rPr>
              <a:t>identifiers</a:t>
            </a:r>
            <a:r>
              <a:rPr lang="ru-RU" sz="2600" b="0" strike="noStrike" spc="-1" dirty="0">
                <a:solidFill>
                  <a:srgbClr val="000000"/>
                </a:solidFill>
                <a:uFill>
                  <a:solidFill>
                    <a:srgbClr val="FFFFFF"/>
                  </a:solidFill>
                </a:uFill>
                <a:latin typeface="Arial"/>
              </a:rPr>
              <a:t>)
</a:t>
            </a:r>
            <a:r>
              <a:rPr lang="en-US" sz="2600" b="0" strike="noStrike" spc="-1" dirty="0">
                <a:solidFill>
                  <a:srgbClr val="000000"/>
                </a:solidFill>
                <a:uFill>
                  <a:solidFill>
                    <a:srgbClr val="FFFFFF"/>
                  </a:solidFill>
                </a:uFill>
                <a:latin typeface="Arial"/>
              </a:rPr>
              <a:t> </a:t>
            </a:r>
            <a:r>
              <a:rPr lang="en-US" sz="2600" b="1" strike="noStrike" spc="-1" dirty="0">
                <a:solidFill>
                  <a:srgbClr val="000000"/>
                </a:solidFill>
                <a:uFill>
                  <a:solidFill>
                    <a:srgbClr val="FFFFFF"/>
                  </a:solidFill>
                </a:uFill>
                <a:latin typeface="TeX"/>
              </a:rPr>
              <a:t>{0,1,2,…, </a:t>
            </a:r>
            <a:r>
              <a:rPr lang="en-US" sz="2600" b="1" i="1" strike="noStrike" spc="-1" dirty="0">
                <a:solidFill>
                  <a:srgbClr val="000000"/>
                </a:solidFill>
                <a:uFill>
                  <a:solidFill>
                    <a:srgbClr val="FFFFFF"/>
                  </a:solidFill>
                </a:uFill>
                <a:latin typeface="TeX"/>
              </a:rPr>
              <a:t>N</a:t>
            </a:r>
            <a:r>
              <a:rPr lang="en-US" sz="2600" b="1" strike="noStrike" spc="-1" dirty="0">
                <a:solidFill>
                  <a:srgbClr val="000000"/>
                </a:solidFill>
                <a:uFill>
                  <a:solidFill>
                    <a:srgbClr val="FFFFFF"/>
                  </a:solidFill>
                </a:uFill>
                <a:latin typeface="TeX"/>
              </a:rPr>
              <a:t>-1}</a:t>
            </a:r>
            <a:r>
              <a:rPr lang="ru-RU" sz="2600" b="1" strike="noStrike" spc="-1" dirty="0">
                <a:solidFill>
                  <a:srgbClr val="000000"/>
                </a:solidFill>
                <a:uFill>
                  <a:solidFill>
                    <a:srgbClr val="FFFFFF"/>
                  </a:solidFill>
                </a:uFill>
                <a:latin typeface="TeX"/>
              </a:rPr>
              <a:t> - </a:t>
            </a:r>
            <a:r>
              <a:rPr lang="ru-RU" sz="2600" b="1" strike="noStrike" spc="-1" dirty="0" err="1">
                <a:solidFill>
                  <a:srgbClr val="000000"/>
                </a:solidFill>
                <a:uFill>
                  <a:solidFill>
                    <a:srgbClr val="FFFFFF"/>
                  </a:solidFill>
                </a:uFill>
                <a:latin typeface="TeX"/>
              </a:rPr>
              <a:t>ring</a:t>
            </a:r>
            <a:r>
              <a:rPr lang="ru-RU" sz="2600" b="1" strike="noStrike" spc="-1" dirty="0">
                <a:solidFill>
                  <a:srgbClr val="000000"/>
                </a:solidFill>
                <a:uFill>
                  <a:solidFill>
                    <a:srgbClr val="FFFFFF"/>
                  </a:solidFill>
                </a:uFill>
                <a:latin typeface="TeX"/>
              </a:rPr>
              <a:t> (</a:t>
            </a:r>
            <a:r>
              <a:rPr lang="en-US" sz="2600" b="1" strike="noStrike" spc="-1" dirty="0">
                <a:solidFill>
                  <a:srgbClr val="000000"/>
                </a:solidFill>
                <a:uFill>
                  <a:solidFill>
                    <a:srgbClr val="FFFFFF"/>
                  </a:solidFill>
                </a:uFill>
                <a:latin typeface="TeX"/>
              </a:rPr>
              <a:t>mod N</a:t>
            </a:r>
            <a:r>
              <a:rPr lang="ru-RU" sz="2600" b="1" strike="noStrike" spc="-1" dirty="0">
                <a:solidFill>
                  <a:srgbClr val="000000"/>
                </a:solidFill>
                <a:uFill>
                  <a:solidFill>
                    <a:srgbClr val="FFFFFF"/>
                  </a:solidFill>
                </a:uFill>
                <a:latin typeface="TeX"/>
              </a:rPr>
              <a:t>)</a:t>
            </a:r>
            <a:endParaRPr lang="en-US" sz="2400" b="0" strike="noStrike" spc="-1" dirty="0">
              <a:solidFill>
                <a:srgbClr val="000000"/>
              </a:solidFill>
              <a:uFill>
                <a:solidFill>
                  <a:srgbClr val="FFFFFF"/>
                </a:solidFill>
              </a:uFill>
              <a:latin typeface="Times New Roman"/>
            </a:endParaRPr>
          </a:p>
          <a:p>
            <a:pPr marL="341280" indent="-341280">
              <a:lnSpc>
                <a:spcPct val="80000"/>
              </a:lnSpc>
            </a:pPr>
            <a:r>
              <a:rPr lang="en-US" sz="26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marL="341280" indent="-341280">
              <a:lnSpc>
                <a:spcPct val="80000"/>
              </a:lnSpc>
              <a:buClr>
                <a:srgbClr val="330066"/>
              </a:buClr>
              <a:buSzPct val="70000"/>
              <a:buFont typeface="Wingdings" charset="2"/>
              <a:buChar char=""/>
            </a:pPr>
            <a:r>
              <a:rPr lang="ru-RU" sz="2400" b="0" strike="noStrike" spc="-1" dirty="0" err="1">
                <a:solidFill>
                  <a:srgbClr val="000000"/>
                </a:solidFill>
                <a:uFill>
                  <a:solidFill>
                    <a:srgbClr val="FFFFFF"/>
                  </a:solidFill>
                </a:uFill>
                <a:latin typeface="Arial"/>
              </a:rPr>
              <a:t>Assign</a:t>
            </a:r>
            <a:r>
              <a:rPr lang="ru-RU" sz="2400" b="0" strike="noStrike" spc="-1" dirty="0">
                <a:solidFill>
                  <a:srgbClr val="000000"/>
                </a:solidFill>
                <a:uFill>
                  <a:solidFill>
                    <a:srgbClr val="FFFFFF"/>
                  </a:solidFill>
                </a:uFill>
                <a:latin typeface="Arial"/>
              </a:rPr>
              <a:t> a </a:t>
            </a:r>
            <a:r>
              <a:rPr lang="ru-RU" sz="2400" b="0" strike="noStrike" spc="-1" dirty="0" err="1">
                <a:solidFill>
                  <a:srgbClr val="000000"/>
                </a:solidFill>
                <a:uFill>
                  <a:solidFill>
                    <a:srgbClr val="FFFFFF"/>
                  </a:solidFill>
                </a:uFill>
                <a:latin typeface="Arial"/>
              </a:rPr>
              <a:t>random</a:t>
            </a:r>
            <a:r>
              <a:rPr lang="ru-RU" sz="2400" b="0" strike="noStrike" spc="-1" dirty="0">
                <a:solidFill>
                  <a:srgbClr val="000000"/>
                </a:solidFill>
                <a:uFill>
                  <a:solidFill>
                    <a:srgbClr val="FFFFFF"/>
                  </a:solidFill>
                </a:uFill>
                <a:latin typeface="Arial"/>
              </a:rPr>
              <a:t> ID </a:t>
            </a:r>
            <a:r>
              <a:rPr lang="ru-RU" sz="2400" b="0" strike="noStrike" spc="-1" dirty="0" err="1">
                <a:solidFill>
                  <a:srgbClr val="000000"/>
                </a:solidFill>
                <a:uFill>
                  <a:solidFill>
                    <a:srgbClr val="FFFFFF"/>
                  </a:solidFill>
                </a:uFill>
                <a:latin typeface="Arial"/>
              </a:rPr>
              <a:t>to</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each</a:t>
            </a:r>
            <a:r>
              <a:rPr lang="ru-RU" sz="2400" b="0" strike="noStrike" spc="-1" dirty="0">
                <a:solidFill>
                  <a:srgbClr val="000000"/>
                </a:solidFill>
                <a:uFill>
                  <a:solidFill>
                    <a:srgbClr val="FFFFFF"/>
                  </a:solidFill>
                </a:uFill>
                <a:latin typeface="Arial"/>
              </a:rPr>
              <a:t> </a:t>
            </a:r>
            <a:r>
              <a:rPr lang="ru-RU" sz="2400" b="0" strike="noStrike" spc="-1" dirty="0" err="1">
                <a:solidFill>
                  <a:srgbClr val="000000"/>
                </a:solidFill>
                <a:uFill>
                  <a:solidFill>
                    <a:srgbClr val="FFFFFF"/>
                  </a:solidFill>
                </a:uFill>
                <a:latin typeface="Arial"/>
              </a:rPr>
              <a:t>node</a:t>
            </a:r>
            <a:endParaRPr lang="en-US" sz="2400" b="0" strike="noStrike" spc="-1" dirty="0">
              <a:solidFill>
                <a:srgbClr val="000000"/>
              </a:solidFill>
              <a:uFill>
                <a:solidFill>
                  <a:srgbClr val="FFFFFF"/>
                </a:solidFill>
              </a:uFill>
              <a:latin typeface="Times New Roman"/>
            </a:endParaRPr>
          </a:p>
          <a:p>
            <a:pPr marL="341280" indent="-341280">
              <a:lnSpc>
                <a:spcPct val="80000"/>
              </a:lnSpc>
            </a:pPr>
            <a:r>
              <a:rPr lang="en-US" sz="24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marL="341280" indent="-341280">
              <a:lnSpc>
                <a:spcPct val="80000"/>
              </a:lnSpc>
              <a:buClr>
                <a:srgbClr val="330066"/>
              </a:buClr>
              <a:buSzPct val="70000"/>
              <a:buFont typeface="Wingdings" charset="2"/>
              <a:buChar char=""/>
            </a:pPr>
            <a:r>
              <a:rPr lang="ru-RU" sz="2400" b="0" strike="noStrike" spc="-1" dirty="0">
                <a:solidFill>
                  <a:srgbClr val="000000"/>
                </a:solidFill>
                <a:uFill>
                  <a:solidFill>
                    <a:srgbClr val="FFFFFF"/>
                  </a:solidFill>
                </a:uFill>
                <a:latin typeface="Arial"/>
              </a:rPr>
              <a:t>For </a:t>
            </a:r>
            <a:r>
              <a:rPr lang="ru-RU" sz="2400" b="0" strike="noStrike" spc="-1" dirty="0" err="1">
                <a:solidFill>
                  <a:srgbClr val="000000"/>
                </a:solidFill>
                <a:uFill>
                  <a:solidFill>
                    <a:srgbClr val="FFFFFF"/>
                  </a:solidFill>
                </a:uFill>
                <a:latin typeface="Arial"/>
              </a:rPr>
              <a:t>example</a:t>
            </a:r>
            <a:r>
              <a:rPr lang="en-US" sz="2400" b="0" strike="noStrike" spc="-1" dirty="0">
                <a:solidFill>
                  <a:srgbClr val="000000"/>
                </a:solidFill>
                <a:uFill>
                  <a:solidFill>
                    <a:srgbClr val="FFFFFF"/>
                  </a:solidFill>
                </a:uFill>
                <a:latin typeface="Arial"/>
              </a:rPr>
              <a:t>:</a:t>
            </a:r>
            <a:endParaRPr lang="en-US" sz="2400" b="0" strike="noStrike" spc="-1" dirty="0">
              <a:solidFill>
                <a:srgbClr val="000000"/>
              </a:solidFill>
              <a:uFill>
                <a:solidFill>
                  <a:srgbClr val="FFFFFF"/>
                </a:solidFill>
              </a:uFill>
              <a:latin typeface="Times New Roman"/>
            </a:endParaRPr>
          </a:p>
          <a:p>
            <a:pPr marL="341280" indent="-341280">
              <a:lnSpc>
                <a:spcPct val="80000"/>
              </a:lnSpc>
            </a:pPr>
            <a:r>
              <a:rPr lang="en-US" sz="12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marL="690480" lvl="1" indent="-347760">
              <a:lnSpc>
                <a:spcPct val="80000"/>
              </a:lnSpc>
              <a:buClr>
                <a:srgbClr val="669999"/>
              </a:buClr>
              <a:buSzPct val="70000"/>
              <a:buFont typeface="Wingdings" charset="2"/>
              <a:buChar char=""/>
            </a:pPr>
            <a:r>
              <a:rPr lang="en-US" sz="2000" b="0" strike="noStrike" spc="-1" dirty="0">
                <a:solidFill>
                  <a:srgbClr val="000000"/>
                </a:solidFill>
                <a:uFill>
                  <a:solidFill>
                    <a:srgbClr val="FFFFFF"/>
                  </a:solidFill>
                </a:uFill>
                <a:latin typeface="Arial"/>
                <a:ea typeface="Noto Sans CJK SC"/>
              </a:rPr>
              <a:t>Ring</a:t>
            </a:r>
            <a:r>
              <a:rPr lang="ru-RU" sz="2000" b="0" strike="noStrike" spc="-1" dirty="0">
                <a:solidFill>
                  <a:srgbClr val="000000"/>
                </a:solidFill>
                <a:uFill>
                  <a:solidFill>
                    <a:srgbClr val="FFFFFF"/>
                  </a:solidFill>
                </a:uFill>
                <a:latin typeface="Arial"/>
                <a:ea typeface="Noto Sans CJK SC"/>
              </a:rPr>
              <a:t> </a:t>
            </a:r>
            <a:r>
              <a:rPr lang="ru-RU" sz="2000" b="0" strike="noStrike" spc="-1" dirty="0" err="1">
                <a:solidFill>
                  <a:srgbClr val="000000"/>
                </a:solidFill>
                <a:uFill>
                  <a:solidFill>
                    <a:srgbClr val="FFFFFF"/>
                  </a:solidFill>
                </a:uFill>
                <a:latin typeface="Arial"/>
                <a:ea typeface="Noto Sans CJK SC"/>
              </a:rPr>
              <a:t>for</a:t>
            </a:r>
            <a:r>
              <a:rPr lang="ru-RU" sz="2000" b="0" i="1" strike="noStrike" spc="-1" dirty="0">
                <a:solidFill>
                  <a:srgbClr val="000000"/>
                </a:solidFill>
                <a:uFill>
                  <a:solidFill>
                    <a:srgbClr val="FFFFFF"/>
                  </a:solidFill>
                </a:uFill>
                <a:latin typeface="Arial"/>
                <a:ea typeface="Noto Sans CJK SC"/>
              </a:rPr>
              <a:t> </a:t>
            </a:r>
            <a:r>
              <a:rPr lang="en-US" sz="2000" b="1" i="1" strike="noStrike" spc="-1" dirty="0">
                <a:solidFill>
                  <a:srgbClr val="000000"/>
                </a:solidFill>
                <a:uFill>
                  <a:solidFill>
                    <a:srgbClr val="FFFFFF"/>
                  </a:solidFill>
                </a:uFill>
                <a:latin typeface="TeX"/>
                <a:ea typeface="Noto Sans CJK SC"/>
              </a:rPr>
              <a:t>N</a:t>
            </a:r>
            <a:r>
              <a:rPr lang="en-US" sz="2000" b="1" strike="noStrike" spc="-1" dirty="0">
                <a:solidFill>
                  <a:srgbClr val="000000"/>
                </a:solidFill>
                <a:uFill>
                  <a:solidFill>
                    <a:srgbClr val="FFFFFF"/>
                  </a:solidFill>
                </a:uFill>
                <a:latin typeface="TeX"/>
                <a:ea typeface="Noto Sans CJK SC"/>
              </a:rPr>
              <a:t>=16 {0,…,15}</a:t>
            </a:r>
            <a:endParaRPr lang="en-US" sz="2400" b="0" strike="noStrike" spc="-1" dirty="0">
              <a:solidFill>
                <a:srgbClr val="000000"/>
              </a:solidFill>
              <a:uFill>
                <a:solidFill>
                  <a:srgbClr val="FFFFFF"/>
                </a:solidFill>
              </a:uFill>
              <a:latin typeface="Times New Roman"/>
            </a:endParaRPr>
          </a:p>
          <a:p>
            <a:pPr marL="690480" lvl="1" indent="-347760">
              <a:lnSpc>
                <a:spcPct val="80000"/>
              </a:lnSpc>
            </a:pPr>
            <a:r>
              <a:rPr lang="en-US" sz="2000" b="1" strike="noStrike" spc="-1" dirty="0">
                <a:solidFill>
                  <a:srgbClr val="000000"/>
                </a:solidFill>
                <a:uFill>
                  <a:solidFill>
                    <a:srgbClr val="FFFFFF"/>
                  </a:solidFill>
                </a:uFill>
                <a:latin typeface="Arial"/>
                <a:ea typeface="Noto Sans CJK SC"/>
              </a:rPr>
              <a:t> </a:t>
            </a:r>
            <a:endParaRPr lang="en-US" sz="2400" b="0" strike="noStrike" spc="-1" dirty="0">
              <a:solidFill>
                <a:srgbClr val="000000"/>
              </a:solidFill>
              <a:uFill>
                <a:solidFill>
                  <a:srgbClr val="FFFFFF"/>
                </a:solidFill>
              </a:uFill>
              <a:latin typeface="Times New Roman"/>
            </a:endParaRPr>
          </a:p>
          <a:p>
            <a:pPr marL="690480" lvl="1" indent="-347760">
              <a:lnSpc>
                <a:spcPct val="80000"/>
              </a:lnSpc>
              <a:buClr>
                <a:srgbClr val="669999"/>
              </a:buClr>
              <a:buSzPct val="70000"/>
              <a:buFont typeface="Wingdings" charset="2"/>
              <a:buChar char=""/>
            </a:pPr>
            <a:r>
              <a:rPr lang="ru-RU" sz="2000" b="0" strike="noStrike" spc="-1" dirty="0" err="1">
                <a:solidFill>
                  <a:srgbClr val="000000"/>
                </a:solidFill>
                <a:uFill>
                  <a:solidFill>
                    <a:srgbClr val="FFFFFF"/>
                  </a:solidFill>
                </a:uFill>
                <a:latin typeface="Arial"/>
                <a:ea typeface="Times New Roman"/>
              </a:rPr>
              <a:t>Five</a:t>
            </a:r>
            <a:r>
              <a:rPr lang="ru-RU" sz="2000" b="0" strike="noStrike" spc="-1" dirty="0">
                <a:solidFill>
                  <a:srgbClr val="000000"/>
                </a:solidFill>
                <a:uFill>
                  <a:solidFill>
                    <a:srgbClr val="FFFFFF"/>
                  </a:solidFill>
                </a:uFill>
                <a:latin typeface="Arial"/>
                <a:ea typeface="Times New Roman"/>
              </a:rPr>
              <a:t> </a:t>
            </a:r>
            <a:r>
              <a:rPr lang="en-US" sz="2000" b="0" strike="noStrike" spc="-1" dirty="0">
                <a:solidFill>
                  <a:srgbClr val="000000"/>
                </a:solidFill>
                <a:uFill>
                  <a:solidFill>
                    <a:srgbClr val="FFFFFF"/>
                  </a:solidFill>
                </a:uFill>
                <a:latin typeface="Arial"/>
                <a:ea typeface="Times New Roman"/>
              </a:rPr>
              <a:t>nodes</a:t>
            </a:r>
            <a:r>
              <a:rPr lang="ru-RU" sz="2000" b="0" strike="noStrike" spc="-1" dirty="0">
                <a:solidFill>
                  <a:srgbClr val="000000"/>
                </a:solidFill>
                <a:uFill>
                  <a:solidFill>
                    <a:srgbClr val="FFFFFF"/>
                  </a:solidFill>
                </a:uFill>
                <a:latin typeface="Arial"/>
                <a:ea typeface="Times New Roman"/>
              </a:rPr>
              <a:t>:</a:t>
            </a:r>
            <a:r>
              <a:rPr lang="en-US" sz="2000" b="0" strike="noStrike" spc="-1" dirty="0">
                <a:solidFill>
                  <a:srgbClr val="000000"/>
                </a:solidFill>
                <a:uFill>
                  <a:solidFill>
                    <a:srgbClr val="FFFFFF"/>
                  </a:solidFill>
                </a:uFill>
                <a:latin typeface="Arial"/>
                <a:ea typeface="Times New Roman"/>
              </a:rPr>
              <a:t> </a:t>
            </a:r>
            <a:r>
              <a:rPr lang="en-US" sz="2000" b="1" strike="noStrike" spc="-1" dirty="0">
                <a:solidFill>
                  <a:srgbClr val="000000"/>
                </a:solidFill>
                <a:uFill>
                  <a:solidFill>
                    <a:srgbClr val="FFFFFF"/>
                  </a:solidFill>
                </a:uFill>
                <a:latin typeface="TeX"/>
                <a:ea typeface="Noto Sans CJK SC"/>
              </a:rPr>
              <a:t>a, b, c, d</a:t>
            </a:r>
            <a:r>
              <a:rPr lang="ru-RU" sz="2000" b="1" strike="noStrike" spc="-1" dirty="0">
                <a:solidFill>
                  <a:srgbClr val="000000"/>
                </a:solidFill>
                <a:uFill>
                  <a:solidFill>
                    <a:srgbClr val="FFFFFF"/>
                  </a:solidFill>
                </a:uFill>
                <a:latin typeface="TeX"/>
                <a:ea typeface="Noto Sans CJK SC"/>
              </a:rPr>
              <a:t>, e</a:t>
            </a:r>
            <a:endParaRPr lang="en-US" sz="2400" b="0" strike="noStrike" spc="-1" dirty="0">
              <a:solidFill>
                <a:srgbClr val="000000"/>
              </a:solidFill>
              <a:uFill>
                <a:solidFill>
                  <a:srgbClr val="FFFFFF"/>
                </a:solidFill>
              </a:uFill>
              <a:latin typeface="Times New Roman"/>
            </a:endParaRPr>
          </a:p>
          <a:p>
            <a:pPr marL="985680" lvl="2" indent="-291960">
              <a:lnSpc>
                <a:spcPct val="80000"/>
              </a:lnSpc>
              <a:buClr>
                <a:srgbClr val="CCCC00"/>
              </a:buClr>
              <a:buSzPct val="70000"/>
              <a:buFont typeface="Wingdings" charset="2"/>
              <a:buChar char=""/>
            </a:pPr>
            <a:r>
              <a:rPr lang="en-US" sz="1800" b="1" strike="noStrike" spc="-1" dirty="0">
                <a:solidFill>
                  <a:srgbClr val="000000"/>
                </a:solidFill>
                <a:uFill>
                  <a:solidFill>
                    <a:srgbClr val="FFFFFF"/>
                  </a:solidFill>
                </a:uFill>
                <a:latin typeface="TeX"/>
                <a:ea typeface="Noto Sans CJK SC"/>
              </a:rPr>
              <a:t>a := 6</a:t>
            </a:r>
            <a:endParaRPr lang="en-US" sz="2400" b="0" strike="noStrike" spc="-1" dirty="0">
              <a:solidFill>
                <a:srgbClr val="000000"/>
              </a:solidFill>
              <a:uFill>
                <a:solidFill>
                  <a:srgbClr val="FFFFFF"/>
                </a:solidFill>
              </a:uFill>
              <a:latin typeface="Times New Roman"/>
            </a:endParaRPr>
          </a:p>
          <a:p>
            <a:pPr marL="985680" lvl="2" indent="-291960">
              <a:lnSpc>
                <a:spcPct val="80000"/>
              </a:lnSpc>
              <a:buClr>
                <a:srgbClr val="CCCC00"/>
              </a:buClr>
              <a:buSzPct val="70000"/>
              <a:buFont typeface="Wingdings" charset="2"/>
              <a:buChar char=""/>
            </a:pPr>
            <a:r>
              <a:rPr lang="en-US" sz="1800" b="1" strike="noStrike" spc="-1" dirty="0">
                <a:solidFill>
                  <a:srgbClr val="000000"/>
                </a:solidFill>
                <a:uFill>
                  <a:solidFill>
                    <a:srgbClr val="FFFFFF"/>
                  </a:solidFill>
                </a:uFill>
                <a:latin typeface="TeX"/>
                <a:ea typeface="Noto Sans CJK SC"/>
              </a:rPr>
              <a:t>b := 5</a:t>
            </a:r>
            <a:endParaRPr lang="en-US" sz="2400" b="0" strike="noStrike" spc="-1" dirty="0">
              <a:solidFill>
                <a:srgbClr val="000000"/>
              </a:solidFill>
              <a:uFill>
                <a:solidFill>
                  <a:srgbClr val="FFFFFF"/>
                </a:solidFill>
              </a:uFill>
              <a:latin typeface="Times New Roman"/>
            </a:endParaRPr>
          </a:p>
          <a:p>
            <a:pPr marL="985680" lvl="2" indent="-291960">
              <a:lnSpc>
                <a:spcPct val="80000"/>
              </a:lnSpc>
              <a:buClr>
                <a:srgbClr val="CCCC00"/>
              </a:buClr>
              <a:buSzPct val="70000"/>
              <a:buFont typeface="Wingdings" charset="2"/>
              <a:buChar char=""/>
            </a:pPr>
            <a:r>
              <a:rPr lang="en-US" sz="1800" b="1" strike="noStrike" spc="-1" dirty="0">
                <a:solidFill>
                  <a:srgbClr val="000000"/>
                </a:solidFill>
                <a:uFill>
                  <a:solidFill>
                    <a:srgbClr val="FFFFFF"/>
                  </a:solidFill>
                </a:uFill>
                <a:latin typeface="TeX"/>
                <a:ea typeface="Noto Sans CJK SC"/>
              </a:rPr>
              <a:t>c := 0</a:t>
            </a:r>
            <a:endParaRPr lang="en-US" sz="2400" b="0" strike="noStrike" spc="-1" dirty="0">
              <a:solidFill>
                <a:srgbClr val="000000"/>
              </a:solidFill>
              <a:uFill>
                <a:solidFill>
                  <a:srgbClr val="FFFFFF"/>
                </a:solidFill>
              </a:uFill>
              <a:latin typeface="Times New Roman"/>
            </a:endParaRPr>
          </a:p>
          <a:p>
            <a:pPr marL="985680" lvl="2" indent="-291960">
              <a:lnSpc>
                <a:spcPct val="80000"/>
              </a:lnSpc>
              <a:buClr>
                <a:srgbClr val="CCCC00"/>
              </a:buClr>
              <a:buSzPct val="70000"/>
              <a:buFont typeface="Wingdings" charset="2"/>
              <a:buChar char=""/>
            </a:pPr>
            <a:r>
              <a:rPr lang="en-US" sz="1800" b="1" strike="noStrike" spc="-1" dirty="0">
                <a:solidFill>
                  <a:srgbClr val="000000"/>
                </a:solidFill>
                <a:uFill>
                  <a:solidFill>
                    <a:srgbClr val="FFFFFF"/>
                  </a:solidFill>
                </a:uFill>
                <a:latin typeface="TeX"/>
                <a:ea typeface="Noto Sans CJK SC"/>
              </a:rPr>
              <a:t>d := 2</a:t>
            </a:r>
            <a:endParaRPr lang="en-US" sz="2400" b="0" strike="noStrike" spc="-1" dirty="0">
              <a:solidFill>
                <a:srgbClr val="000000"/>
              </a:solidFill>
              <a:uFill>
                <a:solidFill>
                  <a:srgbClr val="FFFFFF"/>
                </a:solidFill>
              </a:uFill>
              <a:latin typeface="Times New Roman"/>
            </a:endParaRPr>
          </a:p>
          <a:p>
            <a:pPr marL="985680" lvl="2" indent="-291960">
              <a:lnSpc>
                <a:spcPct val="80000"/>
              </a:lnSpc>
              <a:buClr>
                <a:srgbClr val="CCCC00"/>
              </a:buClr>
              <a:buSzPct val="70000"/>
              <a:buFont typeface="Wingdings" charset="2"/>
              <a:buChar char=""/>
            </a:pPr>
            <a:r>
              <a:rPr lang="ru-RU" sz="1800" b="1" strike="noStrike" spc="-1" dirty="0">
                <a:solidFill>
                  <a:srgbClr val="000000"/>
                </a:solidFill>
                <a:uFill>
                  <a:solidFill>
                    <a:srgbClr val="FFFFFF"/>
                  </a:solidFill>
                </a:uFill>
                <a:latin typeface="TeX"/>
                <a:ea typeface="Noto Sans CJK SC"/>
              </a:rPr>
              <a:t>e := 11</a:t>
            </a:r>
            <a:endParaRPr lang="en-US" sz="2400" b="0" strike="noStrike" spc="-1" dirty="0">
              <a:solidFill>
                <a:srgbClr val="000000"/>
              </a:solidFill>
              <a:uFill>
                <a:solidFill>
                  <a:srgbClr val="FFFFFF"/>
                </a:solidFill>
              </a:uFill>
              <a:latin typeface="Times New Roman"/>
            </a:endParaRPr>
          </a:p>
          <a:p>
            <a:pPr marL="341280" indent="-341280">
              <a:lnSpc>
                <a:spcPct val="80000"/>
              </a:lnSpc>
            </a:pPr>
            <a:r>
              <a:rPr lang="ru-RU" sz="1800" b="1" strike="noStrike" spc="-1" dirty="0">
                <a:solidFill>
                  <a:srgbClr val="000000"/>
                </a:solidFill>
                <a:uFill>
                  <a:solidFill>
                    <a:srgbClr val="FFFFFF"/>
                  </a:solidFill>
                </a:uFill>
                <a:latin typeface="TeX"/>
              </a:rPr>
              <a:t> </a:t>
            </a:r>
            <a:endParaRPr lang="en-US" sz="2400" b="0" strike="noStrike" spc="-1" dirty="0">
              <a:solidFill>
                <a:srgbClr val="000000"/>
              </a:solidFill>
              <a:uFill>
                <a:solidFill>
                  <a:srgbClr val="FFFFFF"/>
                </a:solidFill>
              </a:uFill>
              <a:latin typeface="Times New Roman"/>
            </a:endParaRPr>
          </a:p>
        </p:txBody>
      </p:sp>
      <p:sp>
        <p:nvSpPr>
          <p:cNvPr id="420" name="CustomShape 4"/>
          <p:cNvSpPr/>
          <p:nvPr/>
        </p:nvSpPr>
        <p:spPr>
          <a:xfrm>
            <a:off x="7750080" y="390420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2</a:t>
            </a:r>
            <a:endParaRPr lang="en-US" sz="2400" b="0" strike="noStrike" spc="-1">
              <a:solidFill>
                <a:srgbClr val="000000"/>
              </a:solidFill>
              <a:uFill>
                <a:solidFill>
                  <a:srgbClr val="FFFFFF"/>
                </a:solidFill>
              </a:uFill>
              <a:latin typeface="Times New Roman"/>
            </a:endParaRPr>
          </a:p>
        </p:txBody>
      </p:sp>
      <p:sp>
        <p:nvSpPr>
          <p:cNvPr id="421" name="CustomShape 5"/>
          <p:cNvSpPr/>
          <p:nvPr/>
        </p:nvSpPr>
        <p:spPr>
          <a:xfrm>
            <a:off x="5369040" y="5517000"/>
            <a:ext cx="4284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11</a:t>
            </a:r>
            <a:endParaRPr lang="en-US" sz="2400" b="0" strike="noStrike" spc="-1">
              <a:solidFill>
                <a:srgbClr val="000000"/>
              </a:solidFill>
              <a:uFill>
                <a:solidFill>
                  <a:srgbClr val="FFFFFF"/>
                </a:solidFill>
              </a:uFill>
              <a:latin typeface="Times New Roman"/>
            </a:endParaRPr>
          </a:p>
        </p:txBody>
      </p:sp>
      <p:sp>
        <p:nvSpPr>
          <p:cNvPr id="422" name="CustomShape 6"/>
          <p:cNvSpPr/>
          <p:nvPr/>
        </p:nvSpPr>
        <p:spPr>
          <a:xfrm>
            <a:off x="7728120" y="59169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6</a:t>
            </a:r>
            <a:endParaRPr lang="en-US" sz="2400" b="0" strike="noStrike" spc="-1">
              <a:solidFill>
                <a:srgbClr val="000000"/>
              </a:solidFill>
              <a:uFill>
                <a:solidFill>
                  <a:srgbClr val="FFFFFF"/>
                </a:solidFill>
              </a:uFill>
              <a:latin typeface="Times New Roman"/>
            </a:endParaRPr>
          </a:p>
        </p:txBody>
      </p:sp>
      <p:sp>
        <p:nvSpPr>
          <p:cNvPr id="423" name="CustomShape 7"/>
          <p:cNvSpPr/>
          <p:nvPr/>
        </p:nvSpPr>
        <p:spPr>
          <a:xfrm>
            <a:off x="8051760" y="550584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5</a:t>
            </a:r>
            <a:endParaRPr lang="en-US" sz="2400" b="0" strike="noStrike" spc="-1">
              <a:solidFill>
                <a:srgbClr val="000000"/>
              </a:solidFill>
              <a:uFill>
                <a:solidFill>
                  <a:srgbClr val="FFFFFF"/>
                </a:solidFill>
              </a:uFill>
              <a:latin typeface="Times New Roman"/>
            </a:endParaRPr>
          </a:p>
        </p:txBody>
      </p:sp>
      <p:sp>
        <p:nvSpPr>
          <p:cNvPr id="424" name="CustomShape 8"/>
          <p:cNvSpPr/>
          <p:nvPr/>
        </p:nvSpPr>
        <p:spPr>
          <a:xfrm>
            <a:off x="5634000" y="3724200"/>
            <a:ext cx="2556000" cy="2557440"/>
          </a:xfrm>
          <a:prstGeom prst="ellipse">
            <a:avLst/>
          </a:prstGeom>
          <a:noFill/>
          <a:ln w="19080">
            <a:solidFill>
              <a:srgbClr val="000000"/>
            </a:solidFill>
            <a:miter/>
          </a:ln>
        </p:spPr>
        <p:style>
          <a:lnRef idx="0">
            <a:scrgbClr r="0" g="0" b="0"/>
          </a:lnRef>
          <a:fillRef idx="0">
            <a:scrgbClr r="0" g="0" b="0"/>
          </a:fillRef>
          <a:effectRef idx="0">
            <a:scrgbClr r="0" g="0" b="0"/>
          </a:effectRef>
          <a:fontRef idx="minor"/>
        </p:style>
      </p:sp>
      <p:sp>
        <p:nvSpPr>
          <p:cNvPr id="425" name="CustomShape 9"/>
          <p:cNvSpPr/>
          <p:nvPr/>
        </p:nvSpPr>
        <p:spPr>
          <a:xfrm>
            <a:off x="6865920" y="6235560"/>
            <a:ext cx="921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26" name="CustomShape 10"/>
          <p:cNvSpPr/>
          <p:nvPr/>
        </p:nvSpPr>
        <p:spPr>
          <a:xfrm>
            <a:off x="6865920" y="3678120"/>
            <a:ext cx="921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27" name="CustomShape 11"/>
          <p:cNvSpPr/>
          <p:nvPr/>
        </p:nvSpPr>
        <p:spPr>
          <a:xfrm>
            <a:off x="5586480" y="4956120"/>
            <a:ext cx="9360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28" name="CustomShape 12"/>
          <p:cNvSpPr/>
          <p:nvPr/>
        </p:nvSpPr>
        <p:spPr>
          <a:xfrm>
            <a:off x="8143920" y="4956120"/>
            <a:ext cx="9360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29" name="CustomShape 13"/>
          <p:cNvSpPr/>
          <p:nvPr/>
        </p:nvSpPr>
        <p:spPr>
          <a:xfrm>
            <a:off x="5965920" y="5856120"/>
            <a:ext cx="93600" cy="939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30" name="CustomShape 14"/>
          <p:cNvSpPr/>
          <p:nvPr/>
        </p:nvSpPr>
        <p:spPr>
          <a:xfrm>
            <a:off x="7765920" y="5856120"/>
            <a:ext cx="92160" cy="939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31" name="CustomShape 15"/>
          <p:cNvSpPr/>
          <p:nvPr/>
        </p:nvSpPr>
        <p:spPr>
          <a:xfrm>
            <a:off x="5965920" y="4056120"/>
            <a:ext cx="93600" cy="9504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32" name="CustomShape 16"/>
          <p:cNvSpPr/>
          <p:nvPr/>
        </p:nvSpPr>
        <p:spPr>
          <a:xfrm>
            <a:off x="7765920" y="4056120"/>
            <a:ext cx="92160" cy="9504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33" name="CustomShape 17"/>
          <p:cNvSpPr/>
          <p:nvPr/>
        </p:nvSpPr>
        <p:spPr>
          <a:xfrm>
            <a:off x="6392880" y="6141960"/>
            <a:ext cx="921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34" name="CustomShape 18"/>
          <p:cNvSpPr/>
          <p:nvPr/>
        </p:nvSpPr>
        <p:spPr>
          <a:xfrm>
            <a:off x="6392880" y="3772080"/>
            <a:ext cx="9216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35" name="CustomShape 19"/>
          <p:cNvSpPr/>
          <p:nvPr/>
        </p:nvSpPr>
        <p:spPr>
          <a:xfrm>
            <a:off x="7340760" y="6141960"/>
            <a:ext cx="903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36" name="CustomShape 20"/>
          <p:cNvSpPr/>
          <p:nvPr/>
        </p:nvSpPr>
        <p:spPr>
          <a:xfrm>
            <a:off x="7340760" y="3772080"/>
            <a:ext cx="90360" cy="9360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37" name="CustomShape 21"/>
          <p:cNvSpPr/>
          <p:nvPr/>
        </p:nvSpPr>
        <p:spPr>
          <a:xfrm>
            <a:off x="5681520" y="5478480"/>
            <a:ext cx="921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38" name="CustomShape 22"/>
          <p:cNvSpPr/>
          <p:nvPr/>
        </p:nvSpPr>
        <p:spPr>
          <a:xfrm>
            <a:off x="8051760" y="5478480"/>
            <a:ext cx="903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39" name="CustomShape 23"/>
          <p:cNvSpPr/>
          <p:nvPr/>
        </p:nvSpPr>
        <p:spPr>
          <a:xfrm>
            <a:off x="5681520" y="4435560"/>
            <a:ext cx="921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40" name="CustomShape 24"/>
          <p:cNvSpPr/>
          <p:nvPr/>
        </p:nvSpPr>
        <p:spPr>
          <a:xfrm>
            <a:off x="8051760" y="4435560"/>
            <a:ext cx="90360" cy="92160"/>
          </a:xfrm>
          <a:prstGeom prst="ellipse">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441" name="CustomShape 25"/>
          <p:cNvSpPr/>
          <p:nvPr/>
        </p:nvSpPr>
        <p:spPr>
          <a:xfrm>
            <a:off x="6692760" y="344052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0</a:t>
            </a:r>
            <a:endParaRPr lang="en-US" sz="2400" b="0" strike="noStrike" spc="-1">
              <a:solidFill>
                <a:srgbClr val="000000"/>
              </a:solidFill>
              <a:uFill>
                <a:solidFill>
                  <a:srgbClr val="FFFFFF"/>
                </a:solidFill>
              </a:uFill>
              <a:latin typeface="Times New Roman"/>
            </a:endParaRPr>
          </a:p>
        </p:txBody>
      </p:sp>
      <p:sp>
        <p:nvSpPr>
          <p:cNvPr id="442" name="CustomShape 26"/>
          <p:cNvSpPr/>
          <p:nvPr/>
        </p:nvSpPr>
        <p:spPr>
          <a:xfrm>
            <a:off x="7296120" y="35787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a:t>
            </a:r>
            <a:endParaRPr lang="en-US" sz="2400" b="0" strike="noStrike" spc="-1">
              <a:solidFill>
                <a:srgbClr val="000000"/>
              </a:solidFill>
              <a:uFill>
                <a:solidFill>
                  <a:srgbClr val="FFFFFF"/>
                </a:solidFill>
              </a:uFill>
              <a:latin typeface="Times New Roman"/>
            </a:endParaRPr>
          </a:p>
        </p:txBody>
      </p:sp>
      <p:sp>
        <p:nvSpPr>
          <p:cNvPr id="443" name="CustomShape 27"/>
          <p:cNvSpPr/>
          <p:nvPr/>
        </p:nvSpPr>
        <p:spPr>
          <a:xfrm>
            <a:off x="8074080" y="43599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3</a:t>
            </a:r>
            <a:endParaRPr lang="en-US" sz="2400" b="0" strike="noStrike" spc="-1">
              <a:solidFill>
                <a:srgbClr val="000000"/>
              </a:solidFill>
              <a:uFill>
                <a:solidFill>
                  <a:srgbClr val="FFFFFF"/>
                </a:solidFill>
              </a:uFill>
              <a:latin typeface="Times New Roman"/>
            </a:endParaRPr>
          </a:p>
        </p:txBody>
      </p:sp>
      <p:sp>
        <p:nvSpPr>
          <p:cNvPr id="444" name="CustomShape 28"/>
          <p:cNvSpPr/>
          <p:nvPr/>
        </p:nvSpPr>
        <p:spPr>
          <a:xfrm>
            <a:off x="8161200" y="488700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4</a:t>
            </a:r>
            <a:endParaRPr lang="en-US" sz="2400" b="0" strike="noStrike" spc="-1">
              <a:solidFill>
                <a:srgbClr val="000000"/>
              </a:solidFill>
              <a:uFill>
                <a:solidFill>
                  <a:srgbClr val="FFFFFF"/>
                </a:solidFill>
              </a:uFill>
              <a:latin typeface="Times New Roman"/>
            </a:endParaRPr>
          </a:p>
        </p:txBody>
      </p:sp>
      <p:sp>
        <p:nvSpPr>
          <p:cNvPr id="445" name="CustomShape 29"/>
          <p:cNvSpPr/>
          <p:nvPr/>
        </p:nvSpPr>
        <p:spPr>
          <a:xfrm>
            <a:off x="7296120" y="618372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7</a:t>
            </a:r>
            <a:endParaRPr lang="en-US" sz="2400" b="0" strike="noStrike" spc="-1">
              <a:solidFill>
                <a:srgbClr val="000000"/>
              </a:solidFill>
              <a:uFill>
                <a:solidFill>
                  <a:srgbClr val="FFFFFF"/>
                </a:solidFill>
              </a:uFill>
              <a:latin typeface="Times New Roman"/>
            </a:endParaRPr>
          </a:p>
        </p:txBody>
      </p:sp>
      <p:sp>
        <p:nvSpPr>
          <p:cNvPr id="446" name="CustomShape 30"/>
          <p:cNvSpPr/>
          <p:nvPr/>
        </p:nvSpPr>
        <p:spPr>
          <a:xfrm>
            <a:off x="6721560" y="6358320"/>
            <a:ext cx="43164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8</a:t>
            </a:r>
            <a:endParaRPr lang="en-US" sz="2400" b="0" strike="noStrike" spc="-1">
              <a:solidFill>
                <a:srgbClr val="000000"/>
              </a:solidFill>
              <a:uFill>
                <a:solidFill>
                  <a:srgbClr val="FFFFFF"/>
                </a:solidFill>
              </a:uFill>
              <a:latin typeface="Times New Roman"/>
            </a:endParaRPr>
          </a:p>
        </p:txBody>
      </p:sp>
      <p:sp>
        <p:nvSpPr>
          <p:cNvPr id="447" name="CustomShape 31"/>
          <p:cNvSpPr/>
          <p:nvPr/>
        </p:nvSpPr>
        <p:spPr>
          <a:xfrm>
            <a:off x="6156360" y="626148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9</a:t>
            </a:r>
            <a:endParaRPr lang="en-US" sz="2400" b="0" strike="noStrike" spc="-1">
              <a:solidFill>
                <a:srgbClr val="000000"/>
              </a:solidFill>
              <a:uFill>
                <a:solidFill>
                  <a:srgbClr val="FFFFFF"/>
                </a:solidFill>
              </a:uFill>
              <a:latin typeface="Times New Roman"/>
            </a:endParaRPr>
          </a:p>
        </p:txBody>
      </p:sp>
      <p:sp>
        <p:nvSpPr>
          <p:cNvPr id="448" name="CustomShape 32"/>
          <p:cNvSpPr/>
          <p:nvPr/>
        </p:nvSpPr>
        <p:spPr>
          <a:xfrm>
            <a:off x="5713560" y="597888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10</a:t>
            </a:r>
            <a:endParaRPr lang="en-US" sz="2400" b="0" strike="noStrike" spc="-1">
              <a:solidFill>
                <a:srgbClr val="000000"/>
              </a:solidFill>
              <a:uFill>
                <a:solidFill>
                  <a:srgbClr val="FFFFFF"/>
                </a:solidFill>
              </a:uFill>
              <a:latin typeface="Times New Roman"/>
            </a:endParaRPr>
          </a:p>
        </p:txBody>
      </p:sp>
      <p:sp>
        <p:nvSpPr>
          <p:cNvPr id="449" name="CustomShape 33"/>
          <p:cNvSpPr/>
          <p:nvPr/>
        </p:nvSpPr>
        <p:spPr>
          <a:xfrm>
            <a:off x="6081840" y="353268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15</a:t>
            </a:r>
            <a:endParaRPr lang="en-US" sz="2400" b="0" strike="noStrike" spc="-1">
              <a:solidFill>
                <a:srgbClr val="000000"/>
              </a:solidFill>
              <a:uFill>
                <a:solidFill>
                  <a:srgbClr val="FFFFFF"/>
                </a:solidFill>
              </a:uFill>
              <a:latin typeface="Times New Roman"/>
            </a:endParaRPr>
          </a:p>
        </p:txBody>
      </p:sp>
      <p:sp>
        <p:nvSpPr>
          <p:cNvPr id="450" name="CustomShape 34"/>
          <p:cNvSpPr/>
          <p:nvPr/>
        </p:nvSpPr>
        <p:spPr>
          <a:xfrm>
            <a:off x="5638680" y="384552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14</a:t>
            </a:r>
            <a:endParaRPr lang="en-US" sz="2400" b="0" strike="noStrike" spc="-1">
              <a:solidFill>
                <a:srgbClr val="000000"/>
              </a:solidFill>
              <a:uFill>
                <a:solidFill>
                  <a:srgbClr val="FFFFFF"/>
                </a:solidFill>
              </a:uFill>
              <a:latin typeface="Times New Roman"/>
            </a:endParaRPr>
          </a:p>
        </p:txBody>
      </p:sp>
      <p:sp>
        <p:nvSpPr>
          <p:cNvPr id="451" name="CustomShape 35"/>
          <p:cNvSpPr/>
          <p:nvPr/>
        </p:nvSpPr>
        <p:spPr>
          <a:xfrm>
            <a:off x="5324400" y="428832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13</a:t>
            </a:r>
            <a:endParaRPr lang="en-US" sz="2400" b="0" strike="noStrike" spc="-1">
              <a:solidFill>
                <a:srgbClr val="000000"/>
              </a:solidFill>
              <a:uFill>
                <a:solidFill>
                  <a:srgbClr val="FFFFFF"/>
                </a:solidFill>
              </a:uFill>
              <a:latin typeface="Times New Roman"/>
            </a:endParaRPr>
          </a:p>
        </p:txBody>
      </p:sp>
      <p:sp>
        <p:nvSpPr>
          <p:cNvPr id="452" name="CustomShape 36"/>
          <p:cNvSpPr/>
          <p:nvPr/>
        </p:nvSpPr>
        <p:spPr>
          <a:xfrm>
            <a:off x="5214960" y="4881960"/>
            <a:ext cx="430200" cy="213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1400" b="1" strike="noStrike" spc="-1">
                <a:solidFill>
                  <a:srgbClr val="000099"/>
                </a:solidFill>
                <a:uFill>
                  <a:solidFill>
                    <a:srgbClr val="FFFFFF"/>
                  </a:solidFill>
                </a:uFill>
                <a:latin typeface="TeX"/>
              </a:rPr>
              <a:t>12</a:t>
            </a:r>
            <a:endParaRPr lang="en-US" sz="2400" b="0" strike="noStrike" spc="-1">
              <a:solidFill>
                <a:srgbClr val="000000"/>
              </a:solidFill>
              <a:uFill>
                <a:solidFill>
                  <a:srgbClr val="FFFFFF"/>
                </a:solidFill>
              </a:uFill>
              <a:latin typeface="Times New Roman"/>
            </a:endParaRPr>
          </a:p>
        </p:txBody>
      </p:sp>
      <p:sp>
        <p:nvSpPr>
          <p:cNvPr id="453" name="CustomShape 37"/>
          <p:cNvSpPr/>
          <p:nvPr/>
        </p:nvSpPr>
        <p:spPr>
          <a:xfrm>
            <a:off x="6851520" y="3684600"/>
            <a:ext cx="112680" cy="11268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454" name="CustomShape 38"/>
          <p:cNvSpPr/>
          <p:nvPr/>
        </p:nvSpPr>
        <p:spPr>
          <a:xfrm>
            <a:off x="7773840" y="5873760"/>
            <a:ext cx="113040" cy="11412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455" name="CustomShape 39"/>
          <p:cNvSpPr/>
          <p:nvPr/>
        </p:nvSpPr>
        <p:spPr>
          <a:xfrm>
            <a:off x="7773840" y="4073400"/>
            <a:ext cx="113040" cy="11592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456" name="CustomShape 40"/>
          <p:cNvSpPr/>
          <p:nvPr/>
        </p:nvSpPr>
        <p:spPr>
          <a:xfrm>
            <a:off x="5689440" y="5495760"/>
            <a:ext cx="113040" cy="11304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
        <p:nvSpPr>
          <p:cNvPr id="457" name="CustomShape 41"/>
          <p:cNvSpPr/>
          <p:nvPr/>
        </p:nvSpPr>
        <p:spPr>
          <a:xfrm>
            <a:off x="8015400" y="5504040"/>
            <a:ext cx="112680" cy="114120"/>
          </a:xfrm>
          <a:prstGeom prst="ellipse">
            <a:avLst/>
          </a:prstGeom>
          <a:solidFill>
            <a:srgbClr val="FFFFFF"/>
          </a:solidFill>
          <a:ln w="28440">
            <a:solidFill>
              <a:srgbClr val="FF0000"/>
            </a:solidFill>
            <a:miter/>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8" name="CustomShape 1"/>
          <p:cNvSpPr/>
          <p:nvPr/>
        </p:nvSpPr>
        <p:spPr>
          <a:xfrm>
            <a:off x="6553080" y="6248520"/>
            <a:ext cx="2133720" cy="457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gn="r">
              <a:lnSpc>
                <a:spcPct val="100000"/>
              </a:lnSpc>
            </a:pPr>
            <a:fld id="{08DACA58-F1ED-4AF8-BEC3-AB3A292118E6}" type="slidenum">
              <a:rPr lang="en-US" sz="1000" b="0" strike="noStrike" spc="-1">
                <a:solidFill>
                  <a:srgbClr val="000000"/>
                </a:solidFill>
                <a:uFill>
                  <a:solidFill>
                    <a:srgbClr val="FFFFFF"/>
                  </a:solidFill>
                </a:uFill>
                <a:latin typeface="Arial"/>
              </a:rPr>
              <a:t>9</a:t>
            </a:fld>
            <a:endParaRPr lang="en-US" sz="2400" b="0" strike="noStrike" spc="-1">
              <a:solidFill>
                <a:srgbClr val="000000"/>
              </a:solidFill>
              <a:uFill>
                <a:solidFill>
                  <a:srgbClr val="FFFFFF"/>
                </a:solidFill>
              </a:uFill>
              <a:latin typeface="Times New Roman"/>
            </a:endParaRPr>
          </a:p>
        </p:txBody>
      </p:sp>
      <p:sp>
        <p:nvSpPr>
          <p:cNvPr id="459" name="CustomShape 2"/>
          <p:cNvSpPr/>
          <p:nvPr/>
        </p:nvSpPr>
        <p:spPr>
          <a:xfrm>
            <a:off x="468360" y="115920"/>
            <a:ext cx="7128000" cy="11523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nchor="b"/>
          <a:lstStyle/>
          <a:p>
            <a:pPr>
              <a:lnSpc>
                <a:spcPct val="100000"/>
              </a:lnSpc>
            </a:pPr>
            <a:r>
              <a:rPr lang="en-US" sz="3900" b="1" strike="noStrike" spc="-1" dirty="0">
                <a:solidFill>
                  <a:srgbClr val="330066"/>
                </a:solidFill>
                <a:uFill>
                  <a:solidFill>
                    <a:srgbClr val="FFFFFF"/>
                  </a:solidFill>
                </a:uFill>
                <a:latin typeface="Arial"/>
              </a:rPr>
              <a:t>Successor</a:t>
            </a:r>
            <a:r>
              <a:rPr lang="ru-RU" sz="3900" b="1" strike="noStrike" spc="-1" dirty="0">
                <a:solidFill>
                  <a:srgbClr val="330066"/>
                </a:solidFill>
                <a:uFill>
                  <a:solidFill>
                    <a:srgbClr val="FFFFFF"/>
                  </a:solidFill>
                </a:uFill>
                <a:latin typeface="Arial"/>
              </a:rPr>
              <a:t> </a:t>
            </a:r>
            <a:r>
              <a:rPr lang="ru-RU" sz="3900" b="1" strike="noStrike" spc="-1" dirty="0" err="1">
                <a:solidFill>
                  <a:srgbClr val="330066"/>
                </a:solidFill>
                <a:uFill>
                  <a:solidFill>
                    <a:srgbClr val="FFFFFF"/>
                  </a:solidFill>
                </a:uFill>
                <a:latin typeface="Arial"/>
              </a:rPr>
              <a:t>node</a:t>
            </a:r>
            <a:endParaRPr lang="en-US" sz="2400" b="0" strike="noStrike" spc="-1" dirty="0">
              <a:solidFill>
                <a:srgbClr val="000000"/>
              </a:solidFill>
              <a:uFill>
                <a:solidFill>
                  <a:srgbClr val="FFFFFF"/>
                </a:solidFill>
              </a:uFill>
              <a:latin typeface="Times New Roman"/>
            </a:endParaRPr>
          </a:p>
        </p:txBody>
      </p:sp>
      <p:sp>
        <p:nvSpPr>
          <p:cNvPr id="460" name="CustomShape 3"/>
          <p:cNvSpPr/>
          <p:nvPr/>
        </p:nvSpPr>
        <p:spPr>
          <a:xfrm>
            <a:off x="285840" y="1500120"/>
            <a:ext cx="8858160" cy="3357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a:lnSpc>
                <a:spcPct val="100000"/>
              </a:lnSpc>
              <a:buClr>
                <a:srgbClr val="330066"/>
              </a:buClr>
              <a:buSzPct val="70000"/>
              <a:buFont typeface="Wingdings" charset="2"/>
              <a:buChar char=""/>
            </a:pPr>
            <a:r>
              <a:rPr lang="ru-RU" sz="2800" b="0" strike="noStrike" spc="-1" dirty="0">
                <a:solidFill>
                  <a:srgbClr val="000000"/>
                </a:solidFill>
                <a:uFill>
                  <a:solidFill>
                    <a:srgbClr val="FFFFFF"/>
                  </a:solidFill>
                </a:uFill>
                <a:latin typeface="Arial"/>
              </a:rPr>
              <a:t> The </a:t>
            </a:r>
            <a:r>
              <a:rPr lang="ru-RU" sz="2800" b="0" strike="noStrike" spc="-1" dirty="0" err="1">
                <a:solidFill>
                  <a:srgbClr val="000000"/>
                </a:solidFill>
                <a:uFill>
                  <a:solidFill>
                    <a:srgbClr val="FFFFFF"/>
                  </a:solidFill>
                </a:uFill>
                <a:latin typeface="Arial"/>
              </a:rPr>
              <a:t>next</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node</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from</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the</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number</a:t>
            </a:r>
            <a:r>
              <a:rPr lang="ru-RU" sz="2800" b="0" strike="noStrike" spc="-1" dirty="0">
                <a:solidFill>
                  <a:srgbClr val="000000"/>
                </a:solidFill>
                <a:uFill>
                  <a:solidFill>
                    <a:srgbClr val="FFFFFF"/>
                  </a:solidFill>
                </a:uFill>
                <a:latin typeface="Arial"/>
              </a:rPr>
              <a:t> </a:t>
            </a:r>
            <a:r>
              <a:rPr lang="en-US" sz="2800" b="0" strike="noStrike" spc="-1" dirty="0">
                <a:solidFill>
                  <a:srgbClr val="000000"/>
                </a:solidFill>
                <a:uFill>
                  <a:solidFill>
                    <a:srgbClr val="FFFFFF"/>
                  </a:solidFill>
                </a:uFill>
                <a:latin typeface="Arial"/>
              </a:rPr>
              <a:t>k </a:t>
            </a:r>
            <a:r>
              <a:rPr lang="ru-RU" sz="2800" b="0" strike="noStrike" spc="-1" dirty="0" err="1">
                <a:solidFill>
                  <a:srgbClr val="000000"/>
                </a:solidFill>
                <a:uFill>
                  <a:solidFill>
                    <a:srgbClr val="FFFFFF"/>
                  </a:solidFill>
                </a:uFill>
                <a:latin typeface="Arial"/>
              </a:rPr>
              <a:t>clockwise</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we</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will</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call</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the</a:t>
            </a:r>
            <a:r>
              <a:rPr lang="ru-RU" sz="2800" b="0" strike="noStrike" spc="-1" dirty="0">
                <a:solidFill>
                  <a:srgbClr val="000000"/>
                </a:solidFill>
                <a:uFill>
                  <a:solidFill>
                    <a:srgbClr val="FFFFFF"/>
                  </a:solidFill>
                </a:uFill>
                <a:latin typeface="Arial"/>
              </a:rPr>
              <a:t> </a:t>
            </a:r>
            <a:r>
              <a:rPr lang="en-US" sz="2800" b="0" strike="noStrike" spc="-1" dirty="0">
                <a:solidFill>
                  <a:srgbClr val="000000"/>
                </a:solidFill>
                <a:uFill>
                  <a:solidFill>
                    <a:srgbClr val="FFFFFF"/>
                  </a:solidFill>
                </a:uFill>
                <a:latin typeface="Arial"/>
              </a:rPr>
              <a:t>successor</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node</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in</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the</a:t>
            </a:r>
            <a:r>
              <a:rPr lang="ru-RU"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ring</a:t>
            </a:r>
            <a:endParaRPr lang="en-US" sz="2400" b="0" strike="noStrike" spc="-1" dirty="0">
              <a:solidFill>
                <a:srgbClr val="000000"/>
              </a:solidFill>
              <a:uFill>
                <a:solidFill>
                  <a:srgbClr val="FFFFFF"/>
                </a:solidFill>
              </a:uFill>
              <a:latin typeface="Times New Roman"/>
            </a:endParaRPr>
          </a:p>
          <a:p>
            <a:pPr>
              <a:lnSpc>
                <a:spcPct val="100000"/>
              </a:lnSpc>
            </a:pPr>
            <a:r>
              <a:rPr lang="en-US" sz="1400" b="0" strike="noStrike" spc="-1" dirty="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Times New Roman"/>
            </a:endParaRPr>
          </a:p>
          <a:p>
            <a:pPr>
              <a:lnSpc>
                <a:spcPct val="100000"/>
              </a:lnSpc>
              <a:buClr>
                <a:srgbClr val="330066"/>
              </a:buClr>
              <a:buSzPct val="70000"/>
              <a:buFont typeface="Wingdings" charset="2"/>
              <a:buChar char=""/>
            </a:pPr>
            <a:r>
              <a:rPr lang="en-US" sz="2800" b="0" strike="noStrike" spc="-1" dirty="0">
                <a:solidFill>
                  <a:srgbClr val="000000"/>
                </a:solidFill>
                <a:uFill>
                  <a:solidFill>
                    <a:srgbClr val="FFFFFF"/>
                  </a:solidFill>
                </a:uFill>
                <a:latin typeface="Arial"/>
              </a:rPr>
              <a:t> </a:t>
            </a:r>
            <a:r>
              <a:rPr lang="ru-RU" sz="2800" b="0" strike="noStrike" spc="-1" dirty="0" err="1">
                <a:solidFill>
                  <a:srgbClr val="000000"/>
                </a:solidFill>
                <a:uFill>
                  <a:solidFill>
                    <a:srgbClr val="FFFFFF"/>
                  </a:solidFill>
                </a:uFill>
                <a:latin typeface="Arial"/>
              </a:rPr>
              <a:t>Example</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400" b="1" strike="noStrike" spc="-1" dirty="0">
                <a:solidFill>
                  <a:srgbClr val="000000"/>
                </a:solidFill>
                <a:uFill>
                  <a:solidFill>
                    <a:srgbClr val="FFFFFF"/>
                  </a:solidFill>
                </a:uFill>
                <a:latin typeface="Arial"/>
                <a:ea typeface="Times New Roman"/>
              </a:rPr>
              <a:t> </a:t>
            </a:r>
            <a:r>
              <a:rPr lang="en-US" sz="2400" b="1" strike="noStrike" spc="-1" dirty="0" err="1">
                <a:solidFill>
                  <a:srgbClr val="000000"/>
                </a:solidFill>
                <a:uFill>
                  <a:solidFill>
                    <a:srgbClr val="FFFFFF"/>
                  </a:solidFill>
                </a:uFill>
                <a:latin typeface="TeX"/>
                <a:ea typeface="Noto Sans CJK SC"/>
              </a:rPr>
              <a:t>succ</a:t>
            </a:r>
            <a:r>
              <a:rPr lang="en-US" sz="2400" b="1" strike="noStrike" spc="-1" dirty="0">
                <a:solidFill>
                  <a:srgbClr val="000000"/>
                </a:solidFill>
                <a:uFill>
                  <a:solidFill>
                    <a:srgbClr val="FFFFFF"/>
                  </a:solidFill>
                </a:uFill>
                <a:latin typeface="TeX"/>
                <a:ea typeface="Noto Sans CJK SC"/>
              </a:rPr>
              <a:t>(12)=14</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400" b="1" strike="noStrike" spc="-1" dirty="0">
                <a:solidFill>
                  <a:srgbClr val="000000"/>
                </a:solidFill>
                <a:uFill>
                  <a:solidFill>
                    <a:srgbClr val="FFFFFF"/>
                  </a:solidFill>
                </a:uFill>
                <a:latin typeface="Arial"/>
                <a:ea typeface="Times New Roman"/>
              </a:rPr>
              <a:t> </a:t>
            </a:r>
            <a:r>
              <a:rPr lang="en-US" sz="2400" b="1" strike="noStrike" spc="-1" dirty="0" err="1">
                <a:solidFill>
                  <a:srgbClr val="000000"/>
                </a:solidFill>
                <a:uFill>
                  <a:solidFill>
                    <a:srgbClr val="FFFFFF"/>
                  </a:solidFill>
                </a:uFill>
                <a:latin typeface="TeX"/>
                <a:ea typeface="Noto Sans CJK SC"/>
              </a:rPr>
              <a:t>succ</a:t>
            </a:r>
            <a:r>
              <a:rPr lang="en-US" sz="2400" b="1" strike="noStrike" spc="-1" dirty="0">
                <a:solidFill>
                  <a:srgbClr val="000000"/>
                </a:solidFill>
                <a:uFill>
                  <a:solidFill>
                    <a:srgbClr val="FFFFFF"/>
                  </a:solidFill>
                </a:uFill>
                <a:latin typeface="TeX"/>
                <a:ea typeface="Noto Sans CJK SC"/>
              </a:rPr>
              <a:t>(15)=2</a:t>
            </a:r>
            <a:endParaRPr lang="en-US" sz="2400" b="0" strike="noStrike" spc="-1" dirty="0">
              <a:solidFill>
                <a:srgbClr val="000000"/>
              </a:solidFill>
              <a:uFill>
                <a:solidFill>
                  <a:srgbClr val="FFFFFF"/>
                </a:solidFill>
              </a:uFill>
              <a:latin typeface="Times New Roman"/>
            </a:endParaRPr>
          </a:p>
          <a:p>
            <a:pPr marL="457200" lvl="1">
              <a:lnSpc>
                <a:spcPct val="100000"/>
              </a:lnSpc>
              <a:buClr>
                <a:srgbClr val="669999"/>
              </a:buClr>
              <a:buSzPct val="70000"/>
              <a:buFont typeface="Wingdings" charset="2"/>
              <a:buChar char=""/>
            </a:pPr>
            <a:r>
              <a:rPr lang="en-US" sz="2400" b="1" strike="noStrike" spc="-1" dirty="0">
                <a:solidFill>
                  <a:srgbClr val="000000"/>
                </a:solidFill>
                <a:uFill>
                  <a:solidFill>
                    <a:srgbClr val="FFFFFF"/>
                  </a:solidFill>
                </a:uFill>
                <a:latin typeface="Arial"/>
                <a:ea typeface="Times New Roman"/>
              </a:rPr>
              <a:t> </a:t>
            </a:r>
            <a:r>
              <a:rPr lang="en-US" sz="2400" b="1" strike="noStrike" spc="-1" dirty="0" err="1">
                <a:solidFill>
                  <a:srgbClr val="000000"/>
                </a:solidFill>
                <a:uFill>
                  <a:solidFill>
                    <a:srgbClr val="FFFFFF"/>
                  </a:solidFill>
                </a:uFill>
                <a:latin typeface="TeX"/>
                <a:ea typeface="Noto Sans CJK SC"/>
              </a:rPr>
              <a:t>succ</a:t>
            </a:r>
            <a:r>
              <a:rPr lang="en-US" sz="2400" b="1" strike="noStrike" spc="-1" dirty="0">
                <a:solidFill>
                  <a:srgbClr val="000000"/>
                </a:solidFill>
                <a:uFill>
                  <a:solidFill>
                    <a:srgbClr val="FFFFFF"/>
                  </a:solidFill>
                </a:uFill>
                <a:latin typeface="TeX"/>
                <a:ea typeface="Noto Sans CJK SC"/>
              </a:rPr>
              <a:t>(6)=6</a:t>
            </a:r>
            <a:endParaRPr lang="en-US" sz="2400" b="0" strike="noStrike" spc="-1" dirty="0">
              <a:solidFill>
                <a:srgbClr val="000000"/>
              </a:solidFill>
              <a:uFill>
                <a:solidFill>
                  <a:srgbClr val="FFFFFF"/>
                </a:solidFill>
              </a:uFill>
              <a:latin typeface="Times New Roman"/>
            </a:endParaRPr>
          </a:p>
          <a:p>
            <a:pPr marL="457200" lvl="1">
              <a:lnSpc>
                <a:spcPct val="100000"/>
              </a:lnSpc>
            </a:pPr>
            <a:r>
              <a:rPr lang="en-US" sz="2400" b="1" strike="noStrike" spc="-1" dirty="0">
                <a:solidFill>
                  <a:srgbClr val="000000"/>
                </a:solidFill>
                <a:uFill>
                  <a:solidFill>
                    <a:srgbClr val="FFFFFF"/>
                  </a:solidFill>
                </a:uFill>
                <a:latin typeface="TeX"/>
                <a:ea typeface="Noto Sans CJK SC"/>
              </a:rPr>
              <a:t> </a:t>
            </a:r>
            <a:endParaRPr lang="en-US" sz="2400" b="0" strike="noStrike" spc="-1" dirty="0">
              <a:solidFill>
                <a:srgbClr val="000000"/>
              </a:solidFill>
              <a:uFill>
                <a:solidFill>
                  <a:srgbClr val="FFFFFF"/>
                </a:solidFill>
              </a:uFill>
              <a:latin typeface="Times New Roman"/>
            </a:endParaRPr>
          </a:p>
        </p:txBody>
      </p:sp>
      <p:grpSp>
        <p:nvGrpSpPr>
          <p:cNvPr id="89" name="Группа 88">
            <a:extLst>
              <a:ext uri="{FF2B5EF4-FFF2-40B4-BE49-F238E27FC236}">
                <a16:creationId xmlns:a16="http://schemas.microsoft.com/office/drawing/2014/main" id="{803A2D9F-B678-43CC-A3AB-01AF7CFC7711}"/>
              </a:ext>
            </a:extLst>
          </p:cNvPr>
          <p:cNvGrpSpPr/>
          <p:nvPr/>
        </p:nvGrpSpPr>
        <p:grpSpPr>
          <a:xfrm>
            <a:off x="4572000" y="3214688"/>
            <a:ext cx="3376613" cy="3128962"/>
            <a:chOff x="4572000" y="3214688"/>
            <a:chExt cx="3376613" cy="3128962"/>
          </a:xfrm>
        </p:grpSpPr>
        <p:grpSp>
          <p:nvGrpSpPr>
            <p:cNvPr id="90" name="Group 4">
              <a:extLst>
                <a:ext uri="{FF2B5EF4-FFF2-40B4-BE49-F238E27FC236}">
                  <a16:creationId xmlns:a16="http://schemas.microsoft.com/office/drawing/2014/main" id="{4EF96D64-EFEE-4280-BCF6-858B14E76295}"/>
                </a:ext>
              </a:extLst>
            </p:cNvPr>
            <p:cNvGrpSpPr>
              <a:grpSpLocks/>
            </p:cNvGrpSpPr>
            <p:nvPr/>
          </p:nvGrpSpPr>
          <p:grpSpPr bwMode="auto">
            <a:xfrm>
              <a:off x="4572000" y="3214688"/>
              <a:ext cx="3376613" cy="3128962"/>
              <a:chOff x="2880" y="2025"/>
              <a:chExt cx="2127" cy="1971"/>
            </a:xfrm>
          </p:grpSpPr>
          <p:sp>
            <p:nvSpPr>
              <p:cNvPr id="99" name="Text Box 5">
                <a:extLst>
                  <a:ext uri="{FF2B5EF4-FFF2-40B4-BE49-F238E27FC236}">
                    <a16:creationId xmlns:a16="http://schemas.microsoft.com/office/drawing/2014/main" id="{8DB5BC3F-B51B-4E4B-A60A-0FED76DAAA9B}"/>
                  </a:ext>
                </a:extLst>
              </p:cNvPr>
              <p:cNvSpPr txBox="1">
                <a:spLocks noChangeArrowheads="1"/>
              </p:cNvSpPr>
              <p:nvPr/>
            </p:nvSpPr>
            <p:spPr bwMode="auto">
              <a:xfrm>
                <a:off x="4477" y="2317"/>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2</a:t>
                </a:r>
              </a:p>
            </p:txBody>
          </p:sp>
          <p:sp>
            <p:nvSpPr>
              <p:cNvPr id="100" name="Text Box 6">
                <a:extLst>
                  <a:ext uri="{FF2B5EF4-FFF2-40B4-BE49-F238E27FC236}">
                    <a16:creationId xmlns:a16="http://schemas.microsoft.com/office/drawing/2014/main" id="{E6E69425-99D2-498F-A827-C75C939E5D52}"/>
                  </a:ext>
                </a:extLst>
              </p:cNvPr>
              <p:cNvSpPr txBox="1">
                <a:spLocks noChangeArrowheads="1"/>
              </p:cNvSpPr>
              <p:nvPr/>
            </p:nvSpPr>
            <p:spPr bwMode="auto">
              <a:xfrm>
                <a:off x="2977" y="3333"/>
                <a:ext cx="270"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11</a:t>
                </a:r>
              </a:p>
            </p:txBody>
          </p:sp>
          <p:sp>
            <p:nvSpPr>
              <p:cNvPr id="101" name="Text Box 7">
                <a:extLst>
                  <a:ext uri="{FF2B5EF4-FFF2-40B4-BE49-F238E27FC236}">
                    <a16:creationId xmlns:a16="http://schemas.microsoft.com/office/drawing/2014/main" id="{626FE0CD-93CB-4415-8C02-81F1E1D808C9}"/>
                  </a:ext>
                </a:extLst>
              </p:cNvPr>
              <p:cNvSpPr txBox="1">
                <a:spLocks noChangeArrowheads="1"/>
              </p:cNvSpPr>
              <p:nvPr/>
            </p:nvSpPr>
            <p:spPr bwMode="auto">
              <a:xfrm>
                <a:off x="4463" y="3585"/>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6</a:t>
                </a:r>
              </a:p>
            </p:txBody>
          </p:sp>
          <p:sp>
            <p:nvSpPr>
              <p:cNvPr id="102" name="Text Box 8">
                <a:extLst>
                  <a:ext uri="{FF2B5EF4-FFF2-40B4-BE49-F238E27FC236}">
                    <a16:creationId xmlns:a16="http://schemas.microsoft.com/office/drawing/2014/main" id="{C029FC60-3BF7-4C80-99B0-C9A1CB8DE1E0}"/>
                  </a:ext>
                </a:extLst>
              </p:cNvPr>
              <p:cNvSpPr txBox="1">
                <a:spLocks noChangeArrowheads="1"/>
              </p:cNvSpPr>
              <p:nvPr/>
            </p:nvSpPr>
            <p:spPr bwMode="auto">
              <a:xfrm>
                <a:off x="4667" y="3326"/>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5</a:t>
                </a:r>
              </a:p>
            </p:txBody>
          </p:sp>
          <p:sp>
            <p:nvSpPr>
              <p:cNvPr id="103" name="Oval 9">
                <a:extLst>
                  <a:ext uri="{FF2B5EF4-FFF2-40B4-BE49-F238E27FC236}">
                    <a16:creationId xmlns:a16="http://schemas.microsoft.com/office/drawing/2014/main" id="{46B61BC7-38B1-49C8-AC29-18CBA7652A3C}"/>
                  </a:ext>
                </a:extLst>
              </p:cNvPr>
              <p:cNvSpPr>
                <a:spLocks noChangeArrowheads="1"/>
              </p:cNvSpPr>
              <p:nvPr/>
            </p:nvSpPr>
            <p:spPr bwMode="auto">
              <a:xfrm>
                <a:off x="3144" y="2203"/>
                <a:ext cx="1610" cy="1611"/>
              </a:xfrm>
              <a:prstGeom prst="ellipse">
                <a:avLst/>
              </a:prstGeom>
              <a:noFill/>
              <a:ln w="19080" cap="flat">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 name="Oval 10">
                <a:extLst>
                  <a:ext uri="{FF2B5EF4-FFF2-40B4-BE49-F238E27FC236}">
                    <a16:creationId xmlns:a16="http://schemas.microsoft.com/office/drawing/2014/main" id="{0278FA28-B50E-4621-855A-5669738E9504}"/>
                  </a:ext>
                </a:extLst>
              </p:cNvPr>
              <p:cNvSpPr>
                <a:spLocks noChangeArrowheads="1"/>
              </p:cNvSpPr>
              <p:nvPr/>
            </p:nvSpPr>
            <p:spPr bwMode="auto">
              <a:xfrm>
                <a:off x="3920" y="3785"/>
                <a:ext cx="58" cy="58"/>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 name="Oval 11">
                <a:extLst>
                  <a:ext uri="{FF2B5EF4-FFF2-40B4-BE49-F238E27FC236}">
                    <a16:creationId xmlns:a16="http://schemas.microsoft.com/office/drawing/2014/main" id="{DBED1FF3-82F1-4166-B6DE-DAB0EFFC6328}"/>
                  </a:ext>
                </a:extLst>
              </p:cNvPr>
              <p:cNvSpPr>
                <a:spLocks noChangeArrowheads="1"/>
              </p:cNvSpPr>
              <p:nvPr/>
            </p:nvSpPr>
            <p:spPr bwMode="auto">
              <a:xfrm>
                <a:off x="3920" y="2174"/>
                <a:ext cx="58" cy="58"/>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 name="Oval 12">
                <a:extLst>
                  <a:ext uri="{FF2B5EF4-FFF2-40B4-BE49-F238E27FC236}">
                    <a16:creationId xmlns:a16="http://schemas.microsoft.com/office/drawing/2014/main" id="{B6720798-1F97-4926-949D-C9B9139C3E97}"/>
                  </a:ext>
                </a:extLst>
              </p:cNvPr>
              <p:cNvSpPr>
                <a:spLocks noChangeArrowheads="1"/>
              </p:cNvSpPr>
              <p:nvPr/>
            </p:nvSpPr>
            <p:spPr bwMode="auto">
              <a:xfrm>
                <a:off x="3114" y="2979"/>
                <a:ext cx="59" cy="59"/>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7" name="Oval 13">
                <a:extLst>
                  <a:ext uri="{FF2B5EF4-FFF2-40B4-BE49-F238E27FC236}">
                    <a16:creationId xmlns:a16="http://schemas.microsoft.com/office/drawing/2014/main" id="{E1092406-45E1-4C0D-8EFD-D29D94E57540}"/>
                  </a:ext>
                </a:extLst>
              </p:cNvPr>
              <p:cNvSpPr>
                <a:spLocks noChangeArrowheads="1"/>
              </p:cNvSpPr>
              <p:nvPr/>
            </p:nvSpPr>
            <p:spPr bwMode="auto">
              <a:xfrm>
                <a:off x="4725" y="2979"/>
                <a:ext cx="59" cy="59"/>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8" name="Oval 14">
                <a:extLst>
                  <a:ext uri="{FF2B5EF4-FFF2-40B4-BE49-F238E27FC236}">
                    <a16:creationId xmlns:a16="http://schemas.microsoft.com/office/drawing/2014/main" id="{034E10B2-58FE-4A59-B7A4-658E76429E4E}"/>
                  </a:ext>
                </a:extLst>
              </p:cNvPr>
              <p:cNvSpPr>
                <a:spLocks noChangeArrowheads="1"/>
              </p:cNvSpPr>
              <p:nvPr/>
            </p:nvSpPr>
            <p:spPr bwMode="auto">
              <a:xfrm>
                <a:off x="3353" y="3546"/>
                <a:ext cx="59" cy="59"/>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9" name="Oval 15">
                <a:extLst>
                  <a:ext uri="{FF2B5EF4-FFF2-40B4-BE49-F238E27FC236}">
                    <a16:creationId xmlns:a16="http://schemas.microsoft.com/office/drawing/2014/main" id="{55FD0FD0-6071-4DA0-A96E-F7BD0A3C5183}"/>
                  </a:ext>
                </a:extLst>
              </p:cNvPr>
              <p:cNvSpPr>
                <a:spLocks noChangeArrowheads="1"/>
              </p:cNvSpPr>
              <p:nvPr/>
            </p:nvSpPr>
            <p:spPr bwMode="auto">
              <a:xfrm>
                <a:off x="4487" y="3546"/>
                <a:ext cx="58" cy="59"/>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0" name="Oval 16">
                <a:extLst>
                  <a:ext uri="{FF2B5EF4-FFF2-40B4-BE49-F238E27FC236}">
                    <a16:creationId xmlns:a16="http://schemas.microsoft.com/office/drawing/2014/main" id="{8040A673-7C87-4983-8830-20D60F8B21A0}"/>
                  </a:ext>
                </a:extLst>
              </p:cNvPr>
              <p:cNvSpPr>
                <a:spLocks noChangeArrowheads="1"/>
              </p:cNvSpPr>
              <p:nvPr/>
            </p:nvSpPr>
            <p:spPr bwMode="auto">
              <a:xfrm>
                <a:off x="3353" y="2412"/>
                <a:ext cx="59" cy="60"/>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1" name="Oval 17">
                <a:extLst>
                  <a:ext uri="{FF2B5EF4-FFF2-40B4-BE49-F238E27FC236}">
                    <a16:creationId xmlns:a16="http://schemas.microsoft.com/office/drawing/2014/main" id="{56B22249-57B8-4FB0-9BA8-7AFABAB350D3}"/>
                  </a:ext>
                </a:extLst>
              </p:cNvPr>
              <p:cNvSpPr>
                <a:spLocks noChangeArrowheads="1"/>
              </p:cNvSpPr>
              <p:nvPr/>
            </p:nvSpPr>
            <p:spPr bwMode="auto">
              <a:xfrm>
                <a:off x="4487" y="2412"/>
                <a:ext cx="58" cy="60"/>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 name="Oval 18">
                <a:extLst>
                  <a:ext uri="{FF2B5EF4-FFF2-40B4-BE49-F238E27FC236}">
                    <a16:creationId xmlns:a16="http://schemas.microsoft.com/office/drawing/2014/main" id="{11B5B522-672F-4AF1-919A-BBB72B7D506F}"/>
                  </a:ext>
                </a:extLst>
              </p:cNvPr>
              <p:cNvSpPr>
                <a:spLocks noChangeArrowheads="1"/>
              </p:cNvSpPr>
              <p:nvPr/>
            </p:nvSpPr>
            <p:spPr bwMode="auto">
              <a:xfrm>
                <a:off x="3622" y="3726"/>
                <a:ext cx="58" cy="58"/>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3" name="Oval 19">
                <a:extLst>
                  <a:ext uri="{FF2B5EF4-FFF2-40B4-BE49-F238E27FC236}">
                    <a16:creationId xmlns:a16="http://schemas.microsoft.com/office/drawing/2014/main" id="{EF3D95C2-FE62-4959-B17F-D3127CD383BF}"/>
                  </a:ext>
                </a:extLst>
              </p:cNvPr>
              <p:cNvSpPr>
                <a:spLocks noChangeArrowheads="1"/>
              </p:cNvSpPr>
              <p:nvPr/>
            </p:nvSpPr>
            <p:spPr bwMode="auto">
              <a:xfrm>
                <a:off x="3622" y="2233"/>
                <a:ext cx="58" cy="59"/>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4" name="Oval 20">
                <a:extLst>
                  <a:ext uri="{FF2B5EF4-FFF2-40B4-BE49-F238E27FC236}">
                    <a16:creationId xmlns:a16="http://schemas.microsoft.com/office/drawing/2014/main" id="{72D39789-C001-4C18-AFE4-EA100A151008}"/>
                  </a:ext>
                </a:extLst>
              </p:cNvPr>
              <p:cNvSpPr>
                <a:spLocks noChangeArrowheads="1"/>
              </p:cNvSpPr>
              <p:nvPr/>
            </p:nvSpPr>
            <p:spPr bwMode="auto">
              <a:xfrm>
                <a:off x="4219" y="3726"/>
                <a:ext cx="57" cy="58"/>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5" name="Oval 21">
                <a:extLst>
                  <a:ext uri="{FF2B5EF4-FFF2-40B4-BE49-F238E27FC236}">
                    <a16:creationId xmlns:a16="http://schemas.microsoft.com/office/drawing/2014/main" id="{A2D4B412-A8FE-4FA1-BD08-5BC589F59A2E}"/>
                  </a:ext>
                </a:extLst>
              </p:cNvPr>
              <p:cNvSpPr>
                <a:spLocks noChangeArrowheads="1"/>
              </p:cNvSpPr>
              <p:nvPr/>
            </p:nvSpPr>
            <p:spPr bwMode="auto">
              <a:xfrm>
                <a:off x="4219" y="2233"/>
                <a:ext cx="57" cy="59"/>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6" name="Oval 22">
                <a:extLst>
                  <a:ext uri="{FF2B5EF4-FFF2-40B4-BE49-F238E27FC236}">
                    <a16:creationId xmlns:a16="http://schemas.microsoft.com/office/drawing/2014/main" id="{ECEBCBDF-1986-4F92-B34D-C0C272B7753D}"/>
                  </a:ext>
                </a:extLst>
              </p:cNvPr>
              <p:cNvSpPr>
                <a:spLocks noChangeArrowheads="1"/>
              </p:cNvSpPr>
              <p:nvPr/>
            </p:nvSpPr>
            <p:spPr bwMode="auto">
              <a:xfrm>
                <a:off x="3174" y="3308"/>
                <a:ext cx="58" cy="58"/>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7" name="Oval 23">
                <a:extLst>
                  <a:ext uri="{FF2B5EF4-FFF2-40B4-BE49-F238E27FC236}">
                    <a16:creationId xmlns:a16="http://schemas.microsoft.com/office/drawing/2014/main" id="{8BCC8E1C-C54E-45C4-A7E0-F62D289313A5}"/>
                  </a:ext>
                </a:extLst>
              </p:cNvPr>
              <p:cNvSpPr>
                <a:spLocks noChangeArrowheads="1"/>
              </p:cNvSpPr>
              <p:nvPr/>
            </p:nvSpPr>
            <p:spPr bwMode="auto">
              <a:xfrm>
                <a:off x="4667" y="3308"/>
                <a:ext cx="57" cy="58"/>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8" name="Oval 24">
                <a:extLst>
                  <a:ext uri="{FF2B5EF4-FFF2-40B4-BE49-F238E27FC236}">
                    <a16:creationId xmlns:a16="http://schemas.microsoft.com/office/drawing/2014/main" id="{A28D010E-4B14-4A1A-BC2B-243120872667}"/>
                  </a:ext>
                </a:extLst>
              </p:cNvPr>
              <p:cNvSpPr>
                <a:spLocks noChangeArrowheads="1"/>
              </p:cNvSpPr>
              <p:nvPr/>
            </p:nvSpPr>
            <p:spPr bwMode="auto">
              <a:xfrm>
                <a:off x="3174" y="2651"/>
                <a:ext cx="58" cy="58"/>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9" name="Oval 25">
                <a:extLst>
                  <a:ext uri="{FF2B5EF4-FFF2-40B4-BE49-F238E27FC236}">
                    <a16:creationId xmlns:a16="http://schemas.microsoft.com/office/drawing/2014/main" id="{37171A97-D0CE-45DC-943F-61F3FF602BAE}"/>
                  </a:ext>
                </a:extLst>
              </p:cNvPr>
              <p:cNvSpPr>
                <a:spLocks noChangeArrowheads="1"/>
              </p:cNvSpPr>
              <p:nvPr/>
            </p:nvSpPr>
            <p:spPr bwMode="auto">
              <a:xfrm>
                <a:off x="4667" y="2651"/>
                <a:ext cx="57" cy="58"/>
              </a:xfrm>
              <a:prstGeom prst="ellipse">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0" name="Text Box 26">
                <a:extLst>
                  <a:ext uri="{FF2B5EF4-FFF2-40B4-BE49-F238E27FC236}">
                    <a16:creationId xmlns:a16="http://schemas.microsoft.com/office/drawing/2014/main" id="{90FB9A85-D801-4AFF-936C-CF2DEDF1778A}"/>
                  </a:ext>
                </a:extLst>
              </p:cNvPr>
              <p:cNvSpPr txBox="1">
                <a:spLocks noChangeArrowheads="1"/>
              </p:cNvSpPr>
              <p:nvPr/>
            </p:nvSpPr>
            <p:spPr bwMode="auto">
              <a:xfrm>
                <a:off x="3811" y="2025"/>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0</a:t>
                </a:r>
              </a:p>
            </p:txBody>
          </p:sp>
          <p:sp>
            <p:nvSpPr>
              <p:cNvPr id="121" name="Text Box 27">
                <a:extLst>
                  <a:ext uri="{FF2B5EF4-FFF2-40B4-BE49-F238E27FC236}">
                    <a16:creationId xmlns:a16="http://schemas.microsoft.com/office/drawing/2014/main" id="{62104574-6D34-4A19-AD8E-F63579CFB743}"/>
                  </a:ext>
                </a:extLst>
              </p:cNvPr>
              <p:cNvSpPr txBox="1">
                <a:spLocks noChangeArrowheads="1"/>
              </p:cNvSpPr>
              <p:nvPr/>
            </p:nvSpPr>
            <p:spPr bwMode="auto">
              <a:xfrm>
                <a:off x="4191" y="2112"/>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1</a:t>
                </a:r>
              </a:p>
            </p:txBody>
          </p:sp>
          <p:sp>
            <p:nvSpPr>
              <p:cNvPr id="122" name="Text Box 28">
                <a:extLst>
                  <a:ext uri="{FF2B5EF4-FFF2-40B4-BE49-F238E27FC236}">
                    <a16:creationId xmlns:a16="http://schemas.microsoft.com/office/drawing/2014/main" id="{6C3FAC22-2E96-4D7A-A97F-3A0FBE61BD12}"/>
                  </a:ext>
                </a:extLst>
              </p:cNvPr>
              <p:cNvSpPr txBox="1">
                <a:spLocks noChangeArrowheads="1"/>
              </p:cNvSpPr>
              <p:nvPr/>
            </p:nvSpPr>
            <p:spPr bwMode="auto">
              <a:xfrm>
                <a:off x="4681" y="2604"/>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3</a:t>
                </a:r>
              </a:p>
            </p:txBody>
          </p:sp>
          <p:sp>
            <p:nvSpPr>
              <p:cNvPr id="123" name="Text Box 29">
                <a:extLst>
                  <a:ext uri="{FF2B5EF4-FFF2-40B4-BE49-F238E27FC236}">
                    <a16:creationId xmlns:a16="http://schemas.microsoft.com/office/drawing/2014/main" id="{E6E39150-D678-41FE-A3D2-317D0037FBA9}"/>
                  </a:ext>
                </a:extLst>
              </p:cNvPr>
              <p:cNvSpPr txBox="1">
                <a:spLocks noChangeArrowheads="1"/>
              </p:cNvSpPr>
              <p:nvPr/>
            </p:nvSpPr>
            <p:spPr bwMode="auto">
              <a:xfrm>
                <a:off x="4736" y="2936"/>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4</a:t>
                </a:r>
              </a:p>
            </p:txBody>
          </p:sp>
          <p:sp>
            <p:nvSpPr>
              <p:cNvPr id="124" name="Text Box 30">
                <a:extLst>
                  <a:ext uri="{FF2B5EF4-FFF2-40B4-BE49-F238E27FC236}">
                    <a16:creationId xmlns:a16="http://schemas.microsoft.com/office/drawing/2014/main" id="{BCD3F2B6-FDD3-4B2B-9559-DD57631FB77B}"/>
                  </a:ext>
                </a:extLst>
              </p:cNvPr>
              <p:cNvSpPr txBox="1">
                <a:spLocks noChangeArrowheads="1"/>
              </p:cNvSpPr>
              <p:nvPr/>
            </p:nvSpPr>
            <p:spPr bwMode="auto">
              <a:xfrm>
                <a:off x="4191" y="3753"/>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7</a:t>
                </a:r>
              </a:p>
            </p:txBody>
          </p:sp>
          <p:sp>
            <p:nvSpPr>
              <p:cNvPr id="125" name="Text Box 31">
                <a:extLst>
                  <a:ext uri="{FF2B5EF4-FFF2-40B4-BE49-F238E27FC236}">
                    <a16:creationId xmlns:a16="http://schemas.microsoft.com/office/drawing/2014/main" id="{633BF6FF-2C6B-40E3-A343-F2D88FDB6335}"/>
                  </a:ext>
                </a:extLst>
              </p:cNvPr>
              <p:cNvSpPr txBox="1">
                <a:spLocks noChangeArrowheads="1"/>
              </p:cNvSpPr>
              <p:nvPr/>
            </p:nvSpPr>
            <p:spPr bwMode="auto">
              <a:xfrm>
                <a:off x="3829" y="3863"/>
                <a:ext cx="272"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8</a:t>
                </a:r>
              </a:p>
            </p:txBody>
          </p:sp>
          <p:sp>
            <p:nvSpPr>
              <p:cNvPr id="126" name="Text Box 32">
                <a:extLst>
                  <a:ext uri="{FF2B5EF4-FFF2-40B4-BE49-F238E27FC236}">
                    <a16:creationId xmlns:a16="http://schemas.microsoft.com/office/drawing/2014/main" id="{9A90E412-D9C8-4033-9191-92BE8E1220FF}"/>
                  </a:ext>
                </a:extLst>
              </p:cNvPr>
              <p:cNvSpPr txBox="1">
                <a:spLocks noChangeArrowheads="1"/>
              </p:cNvSpPr>
              <p:nvPr/>
            </p:nvSpPr>
            <p:spPr bwMode="auto">
              <a:xfrm>
                <a:off x="3473" y="3802"/>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9</a:t>
                </a:r>
              </a:p>
            </p:txBody>
          </p:sp>
          <p:sp>
            <p:nvSpPr>
              <p:cNvPr id="127" name="Text Box 33">
                <a:extLst>
                  <a:ext uri="{FF2B5EF4-FFF2-40B4-BE49-F238E27FC236}">
                    <a16:creationId xmlns:a16="http://schemas.microsoft.com/office/drawing/2014/main" id="{0059D6C0-94E2-4385-9016-1FADE2D771FF}"/>
                  </a:ext>
                </a:extLst>
              </p:cNvPr>
              <p:cNvSpPr txBox="1">
                <a:spLocks noChangeArrowheads="1"/>
              </p:cNvSpPr>
              <p:nvPr/>
            </p:nvSpPr>
            <p:spPr bwMode="auto">
              <a:xfrm>
                <a:off x="3194" y="3624"/>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10</a:t>
                </a:r>
              </a:p>
            </p:txBody>
          </p:sp>
          <p:sp>
            <p:nvSpPr>
              <p:cNvPr id="128" name="Text Box 34">
                <a:extLst>
                  <a:ext uri="{FF2B5EF4-FFF2-40B4-BE49-F238E27FC236}">
                    <a16:creationId xmlns:a16="http://schemas.microsoft.com/office/drawing/2014/main" id="{3A69B0A7-627B-4F90-83B1-2A6D2046AB34}"/>
                  </a:ext>
                </a:extLst>
              </p:cNvPr>
              <p:cNvSpPr txBox="1">
                <a:spLocks noChangeArrowheads="1"/>
              </p:cNvSpPr>
              <p:nvPr/>
            </p:nvSpPr>
            <p:spPr bwMode="auto">
              <a:xfrm>
                <a:off x="3426" y="2083"/>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15</a:t>
                </a:r>
              </a:p>
            </p:txBody>
          </p:sp>
          <p:sp>
            <p:nvSpPr>
              <p:cNvPr id="129" name="Text Box 35">
                <a:extLst>
                  <a:ext uri="{FF2B5EF4-FFF2-40B4-BE49-F238E27FC236}">
                    <a16:creationId xmlns:a16="http://schemas.microsoft.com/office/drawing/2014/main" id="{FD2F98E5-95E0-4644-8E1D-1869057A2EA3}"/>
                  </a:ext>
                </a:extLst>
              </p:cNvPr>
              <p:cNvSpPr txBox="1">
                <a:spLocks noChangeArrowheads="1"/>
              </p:cNvSpPr>
              <p:nvPr/>
            </p:nvSpPr>
            <p:spPr bwMode="auto">
              <a:xfrm>
                <a:off x="3147" y="2280"/>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14</a:t>
                </a:r>
              </a:p>
            </p:txBody>
          </p:sp>
          <p:sp>
            <p:nvSpPr>
              <p:cNvPr id="130" name="Text Box 36">
                <a:extLst>
                  <a:ext uri="{FF2B5EF4-FFF2-40B4-BE49-F238E27FC236}">
                    <a16:creationId xmlns:a16="http://schemas.microsoft.com/office/drawing/2014/main" id="{B550B739-45DD-4468-8C74-2CC602AC53FD}"/>
                  </a:ext>
                </a:extLst>
              </p:cNvPr>
              <p:cNvSpPr txBox="1">
                <a:spLocks noChangeArrowheads="1"/>
              </p:cNvSpPr>
              <p:nvPr/>
            </p:nvSpPr>
            <p:spPr bwMode="auto">
              <a:xfrm>
                <a:off x="2949" y="2559"/>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13</a:t>
                </a:r>
              </a:p>
            </p:txBody>
          </p:sp>
          <p:sp>
            <p:nvSpPr>
              <p:cNvPr id="131" name="Text Box 37">
                <a:extLst>
                  <a:ext uri="{FF2B5EF4-FFF2-40B4-BE49-F238E27FC236}">
                    <a16:creationId xmlns:a16="http://schemas.microsoft.com/office/drawing/2014/main" id="{9C92FF92-5624-4163-BA09-542F8AC42CFE}"/>
                  </a:ext>
                </a:extLst>
              </p:cNvPr>
              <p:cNvSpPr txBox="1">
                <a:spLocks noChangeArrowheads="1"/>
              </p:cNvSpPr>
              <p:nvPr/>
            </p:nvSpPr>
            <p:spPr bwMode="auto">
              <a:xfrm>
                <a:off x="2880" y="2933"/>
                <a:ext cx="271"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Noto Sans CJK SC" charset="0"/>
                  </a:defRPr>
                </a:lvl9pPr>
              </a:lstStyle>
              <a:p>
                <a:pPr algn="ctr">
                  <a:spcBef>
                    <a:spcPts val="875"/>
                  </a:spcBef>
                  <a:buClrTx/>
                  <a:buFontTx/>
                  <a:buNone/>
                </a:pPr>
                <a:r>
                  <a:rPr lang="sv-SE" altLang="en-US" sz="1400" b="1">
                    <a:solidFill>
                      <a:srgbClr val="000099"/>
                    </a:solidFill>
                    <a:latin typeface="TeX" charset="0"/>
                  </a:rPr>
                  <a:t>12</a:t>
                </a:r>
              </a:p>
            </p:txBody>
          </p:sp>
        </p:grpSp>
        <p:sp>
          <p:nvSpPr>
            <p:cNvPr id="91" name="Oval 38">
              <a:extLst>
                <a:ext uri="{FF2B5EF4-FFF2-40B4-BE49-F238E27FC236}">
                  <a16:creationId xmlns:a16="http://schemas.microsoft.com/office/drawing/2014/main" id="{F18D0D54-334F-4A39-B5A2-CDCBCD906B56}"/>
                </a:ext>
              </a:extLst>
            </p:cNvPr>
            <p:cNvSpPr>
              <a:spLocks noChangeArrowheads="1"/>
            </p:cNvSpPr>
            <p:nvPr/>
          </p:nvSpPr>
          <p:spPr bwMode="auto">
            <a:xfrm>
              <a:off x="5291138" y="3813175"/>
              <a:ext cx="112712" cy="112713"/>
            </a:xfrm>
            <a:prstGeom prst="ellipse">
              <a:avLst/>
            </a:prstGeom>
            <a:solidFill>
              <a:srgbClr val="FFFFFF"/>
            </a:solidFill>
            <a:ln w="28440" cap="flat">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2" name="Oval 39">
              <a:extLst>
                <a:ext uri="{FF2B5EF4-FFF2-40B4-BE49-F238E27FC236}">
                  <a16:creationId xmlns:a16="http://schemas.microsoft.com/office/drawing/2014/main" id="{63B96B02-F463-4D95-B689-2299BE161466}"/>
                </a:ext>
              </a:extLst>
            </p:cNvPr>
            <p:cNvSpPr>
              <a:spLocks noChangeArrowheads="1"/>
            </p:cNvSpPr>
            <p:nvPr/>
          </p:nvSpPr>
          <p:spPr bwMode="auto">
            <a:xfrm>
              <a:off x="7135813" y="5624513"/>
              <a:ext cx="112712" cy="114300"/>
            </a:xfrm>
            <a:prstGeom prst="ellipse">
              <a:avLst/>
            </a:prstGeom>
            <a:solidFill>
              <a:srgbClr val="FFFFFF"/>
            </a:solidFill>
            <a:ln w="28440" cap="flat">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3" name="Oval 40">
              <a:extLst>
                <a:ext uri="{FF2B5EF4-FFF2-40B4-BE49-F238E27FC236}">
                  <a16:creationId xmlns:a16="http://schemas.microsoft.com/office/drawing/2014/main" id="{2E996307-88EC-4702-83D1-39A33C7EB285}"/>
                </a:ext>
              </a:extLst>
            </p:cNvPr>
            <p:cNvSpPr>
              <a:spLocks noChangeArrowheads="1"/>
            </p:cNvSpPr>
            <p:nvPr/>
          </p:nvSpPr>
          <p:spPr bwMode="auto">
            <a:xfrm>
              <a:off x="7135813" y="3824288"/>
              <a:ext cx="112712" cy="115887"/>
            </a:xfrm>
            <a:prstGeom prst="ellipse">
              <a:avLst/>
            </a:prstGeom>
            <a:solidFill>
              <a:srgbClr val="FFFFFF"/>
            </a:solidFill>
            <a:ln w="28440" cap="flat">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4" name="Oval 41">
              <a:extLst>
                <a:ext uri="{FF2B5EF4-FFF2-40B4-BE49-F238E27FC236}">
                  <a16:creationId xmlns:a16="http://schemas.microsoft.com/office/drawing/2014/main" id="{C0552219-6156-4835-AD0E-1CCB4A740987}"/>
                </a:ext>
              </a:extLst>
            </p:cNvPr>
            <p:cNvSpPr>
              <a:spLocks noChangeArrowheads="1"/>
            </p:cNvSpPr>
            <p:nvPr/>
          </p:nvSpPr>
          <p:spPr bwMode="auto">
            <a:xfrm>
              <a:off x="5051425" y="5246688"/>
              <a:ext cx="112713" cy="112712"/>
            </a:xfrm>
            <a:prstGeom prst="ellipse">
              <a:avLst/>
            </a:prstGeom>
            <a:solidFill>
              <a:srgbClr val="FFFFFF"/>
            </a:solidFill>
            <a:ln w="28440" cap="flat">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5" name="Oval 42">
              <a:extLst>
                <a:ext uri="{FF2B5EF4-FFF2-40B4-BE49-F238E27FC236}">
                  <a16:creationId xmlns:a16="http://schemas.microsoft.com/office/drawing/2014/main" id="{BC5F2E5F-30F9-449E-9ABF-C931236B5352}"/>
                </a:ext>
              </a:extLst>
            </p:cNvPr>
            <p:cNvSpPr>
              <a:spLocks noChangeArrowheads="1"/>
            </p:cNvSpPr>
            <p:nvPr/>
          </p:nvSpPr>
          <p:spPr bwMode="auto">
            <a:xfrm>
              <a:off x="7377113" y="5254625"/>
              <a:ext cx="112712" cy="114300"/>
            </a:xfrm>
            <a:prstGeom prst="ellipse">
              <a:avLst/>
            </a:prstGeom>
            <a:solidFill>
              <a:srgbClr val="FFFFFF"/>
            </a:solidFill>
            <a:ln w="28440" cap="flat">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6" name="Freeform 43">
              <a:extLst>
                <a:ext uri="{FF2B5EF4-FFF2-40B4-BE49-F238E27FC236}">
                  <a16:creationId xmlns:a16="http://schemas.microsoft.com/office/drawing/2014/main" id="{83BB7918-3941-4289-B5C3-BFCC821D3B25}"/>
                </a:ext>
              </a:extLst>
            </p:cNvPr>
            <p:cNvSpPr>
              <a:spLocks/>
            </p:cNvSpPr>
            <p:nvPr/>
          </p:nvSpPr>
          <p:spPr bwMode="auto">
            <a:xfrm flipH="1" flipV="1">
              <a:off x="5168900" y="3984625"/>
              <a:ext cx="1008063" cy="820738"/>
            </a:xfrm>
            <a:custGeom>
              <a:avLst/>
              <a:gdLst>
                <a:gd name="G0" fmla="+- 1 0 0"/>
                <a:gd name="G1" fmla="+- 1 0 0"/>
                <a:gd name="G2" fmla="+- 1 0 0"/>
                <a:gd name="G3" fmla="+- 1 0 0"/>
                <a:gd name="G4" fmla="+- 1 0 0"/>
                <a:gd name="G5" fmla="+- 1 0 0"/>
                <a:gd name="G6" fmla="+- 1 0 0"/>
                <a:gd name="G7" fmla="+- 22281 0 0"/>
                <a:gd name="G8" fmla="+- 4 0 0"/>
                <a:gd name="G9" fmla="+- 1 0 0"/>
                <a:gd name="G10" fmla="+- 35583 0 0"/>
                <a:gd name="G11" fmla="*/ 1 29003 51712"/>
                <a:gd name="G12" fmla="+- 4 0 0"/>
                <a:gd name="G13" fmla="+- 1 0 0"/>
                <a:gd name="G14" fmla="+- 1 0 0"/>
                <a:gd name="G15" fmla="+- 32763 0 0"/>
                <a:gd name="T0" fmla="*/ 2147483647 w 21600"/>
                <a:gd name="T1" fmla="*/ 0 h 16422"/>
                <a:gd name="T2" fmla="*/ 2147483647 w 21600"/>
                <a:gd name="T3" fmla="*/ 2147483647 h 16422"/>
                <a:gd name="T4" fmla="*/ 0 w 21600"/>
                <a:gd name="T5" fmla="*/ 2147483647 h 16422"/>
                <a:gd name="T6" fmla="*/ 0 w 21600"/>
                <a:gd name="T7" fmla="*/ 0 h 16422"/>
                <a:gd name="T8" fmla="*/ 21600 w 21600"/>
                <a:gd name="T9" fmla="*/ 16422 h 16422"/>
              </a:gdLst>
              <a:ahLst/>
              <a:cxnLst>
                <a:cxn ang="0">
                  <a:pos x="T0" y="T1"/>
                </a:cxn>
                <a:cxn ang="0">
                  <a:pos x="T2" y="T3"/>
                </a:cxn>
                <a:cxn ang="0">
                  <a:pos x="T4" y="T5"/>
                </a:cxn>
              </a:cxnLst>
              <a:rect l="T6" t="T7" r="T8" b="T9"/>
              <a:pathLst>
                <a:path w="21600" h="16422" fill="none" extrusionOk="0">
                  <a:moveTo>
                    <a:pt x="21588" y="0"/>
                  </a:moveTo>
                  <a:cubicBezTo>
                    <a:pt x="21596" y="230"/>
                    <a:pt x="21600" y="461"/>
                    <a:pt x="21600" y="693"/>
                  </a:cubicBezTo>
                  <a:cubicBezTo>
                    <a:pt x="21600" y="6648"/>
                    <a:pt x="19140" y="12340"/>
                    <a:pt x="14804" y="16422"/>
                  </a:cubicBezTo>
                </a:path>
                <a:path w="21600" h="16422" stroke="0" extrusionOk="0">
                  <a:moveTo>
                    <a:pt x="21588" y="0"/>
                  </a:moveTo>
                  <a:cubicBezTo>
                    <a:pt x="21596" y="230"/>
                    <a:pt x="21600" y="461"/>
                    <a:pt x="21600" y="693"/>
                  </a:cubicBezTo>
                  <a:cubicBezTo>
                    <a:pt x="21600" y="6648"/>
                    <a:pt x="19140" y="12340"/>
                    <a:pt x="14804" y="16422"/>
                  </a:cubicBezTo>
                  <a:lnTo>
                    <a:pt x="0" y="693"/>
                  </a:lnTo>
                  <a:lnTo>
                    <a:pt x="21588" y="0"/>
                  </a:lnTo>
                  <a:close/>
                </a:path>
              </a:pathLst>
            </a:custGeom>
            <a:noFill/>
            <a:ln w="28440" cap="flat">
              <a:solidFill>
                <a:srgbClr val="274E75"/>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97" name="Freeform 44">
              <a:extLst>
                <a:ext uri="{FF2B5EF4-FFF2-40B4-BE49-F238E27FC236}">
                  <a16:creationId xmlns:a16="http://schemas.microsoft.com/office/drawing/2014/main" id="{AAF0A1F3-018A-4DC1-9CE5-2C06A7B9DB81}"/>
                </a:ext>
              </a:extLst>
            </p:cNvPr>
            <p:cNvSpPr>
              <a:spLocks/>
            </p:cNvSpPr>
            <p:nvPr/>
          </p:nvSpPr>
          <p:spPr bwMode="auto">
            <a:xfrm flipH="1" flipV="1">
              <a:off x="5842000" y="3676650"/>
              <a:ext cx="1196975" cy="925513"/>
            </a:xfrm>
            <a:custGeom>
              <a:avLst/>
              <a:gdLst>
                <a:gd name="G0" fmla="+- 1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T0" fmla="*/ 2147483647 w 26896"/>
                <a:gd name="T1" fmla="*/ 2147483647 h 21600"/>
                <a:gd name="T2" fmla="*/ 0 w 26896"/>
                <a:gd name="T3" fmla="*/ 2147483647 h 21600"/>
                <a:gd name="T4" fmla="*/ 2147483647 w 26896"/>
                <a:gd name="T5" fmla="*/ 0 h 21600"/>
                <a:gd name="T6" fmla="*/ 0 w 26896"/>
                <a:gd name="T7" fmla="*/ 0 h 21600"/>
                <a:gd name="T8" fmla="*/ 26896 w 26896"/>
                <a:gd name="T9" fmla="*/ 21600 h 21600"/>
              </a:gdLst>
              <a:ahLst/>
              <a:cxnLst>
                <a:cxn ang="0">
                  <a:pos x="T0" y="T1"/>
                </a:cxn>
                <a:cxn ang="0">
                  <a:pos x="T2" y="T3"/>
                </a:cxn>
                <a:cxn ang="0">
                  <a:pos x="T4" y="T5"/>
                </a:cxn>
              </a:cxnLst>
              <a:rect l="T6" t="T7" r="T8" b="T9"/>
              <a:pathLst>
                <a:path w="26896" h="21600" fill="none" extrusionOk="0">
                  <a:moveTo>
                    <a:pt x="26895" y="19176"/>
                  </a:moveTo>
                  <a:cubicBezTo>
                    <a:pt x="23824" y="20768"/>
                    <a:pt x="20414" y="21599"/>
                    <a:pt x="16955" y="21600"/>
                  </a:cubicBezTo>
                  <a:cubicBezTo>
                    <a:pt x="10343" y="21600"/>
                    <a:pt x="4095" y="18571"/>
                    <a:pt x="-1" y="13382"/>
                  </a:cubicBezTo>
                </a:path>
                <a:path w="26896" h="21600" stroke="0" extrusionOk="0">
                  <a:moveTo>
                    <a:pt x="26895" y="19176"/>
                  </a:moveTo>
                  <a:cubicBezTo>
                    <a:pt x="23824" y="20768"/>
                    <a:pt x="20414" y="21599"/>
                    <a:pt x="16955" y="21600"/>
                  </a:cubicBezTo>
                  <a:cubicBezTo>
                    <a:pt x="10343" y="21600"/>
                    <a:pt x="4095" y="18571"/>
                    <a:pt x="-1" y="13382"/>
                  </a:cubicBezTo>
                  <a:lnTo>
                    <a:pt x="16955" y="0"/>
                  </a:lnTo>
                  <a:lnTo>
                    <a:pt x="26895" y="19176"/>
                  </a:lnTo>
                  <a:close/>
                </a:path>
              </a:pathLst>
            </a:custGeom>
            <a:noFill/>
            <a:ln w="28440" cap="flat">
              <a:solidFill>
                <a:srgbClr val="274E75"/>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98" name="Freeform 45">
              <a:extLst>
                <a:ext uri="{FF2B5EF4-FFF2-40B4-BE49-F238E27FC236}">
                  <a16:creationId xmlns:a16="http://schemas.microsoft.com/office/drawing/2014/main" id="{7A5B9642-B57C-4178-BB79-A1CE492752A6}"/>
                </a:ext>
              </a:extLst>
            </p:cNvPr>
            <p:cNvSpPr>
              <a:spLocks/>
            </p:cNvSpPr>
            <p:nvPr/>
          </p:nvSpPr>
          <p:spPr bwMode="auto">
            <a:xfrm flipH="1" flipV="1">
              <a:off x="6226175" y="5065713"/>
              <a:ext cx="847725" cy="547687"/>
            </a:xfrm>
            <a:custGeom>
              <a:avLst/>
              <a:gdLst>
                <a:gd name="G0" fmla="+- 1 0 0"/>
                <a:gd name="G1" fmla="+- 1 0 0"/>
                <a:gd name="G2" fmla="+- 1 0 0"/>
                <a:gd name="G3" fmla="+- 1 0 0"/>
                <a:gd name="G4" fmla="+- 1 0 0"/>
                <a:gd name="G5" fmla="+- 1 0 0"/>
                <a:gd name="G6" fmla="+- 1 0 0"/>
                <a:gd name="G7" fmla="+- 1 0 0"/>
                <a:gd name="G8" fmla="+- 1 0 0"/>
                <a:gd name="G9" fmla="+- 1 0 0"/>
                <a:gd name="T0" fmla="*/ 0 w 19041"/>
                <a:gd name="T1" fmla="*/ 2147483647 h 12910"/>
                <a:gd name="T2" fmla="*/ 2147483647 w 19041"/>
                <a:gd name="T3" fmla="*/ 0 h 12910"/>
                <a:gd name="T4" fmla="*/ 2147483647 w 19041"/>
                <a:gd name="T5" fmla="*/ 2147483647 h 12910"/>
                <a:gd name="T6" fmla="*/ 0 w 19041"/>
                <a:gd name="T7" fmla="*/ 0 h 12910"/>
                <a:gd name="T8" fmla="*/ 19041 w 19041"/>
                <a:gd name="T9" fmla="*/ 12910 h 12910"/>
              </a:gdLst>
              <a:ahLst/>
              <a:cxnLst>
                <a:cxn ang="0">
                  <a:pos x="T0" y="T1"/>
                </a:cxn>
                <a:cxn ang="0">
                  <a:pos x="T2" y="T3"/>
                </a:cxn>
                <a:cxn ang="0">
                  <a:pos x="T4" y="T5"/>
                </a:cxn>
              </a:cxnLst>
              <a:rect l="T6" t="T7" r="T8" b="T9"/>
              <a:pathLst>
                <a:path w="19041" h="12910" fill="none" extrusionOk="0">
                  <a:moveTo>
                    <a:pt x="-1" y="2711"/>
                  </a:moveTo>
                  <a:cubicBezTo>
                    <a:pt x="506" y="1766"/>
                    <a:pt x="1082" y="859"/>
                    <a:pt x="1723" y="-1"/>
                  </a:cubicBezTo>
                </a:path>
                <a:path w="19041" h="12910" stroke="0" extrusionOk="0">
                  <a:moveTo>
                    <a:pt x="-1" y="2711"/>
                  </a:moveTo>
                  <a:cubicBezTo>
                    <a:pt x="506" y="1766"/>
                    <a:pt x="1082" y="859"/>
                    <a:pt x="1723" y="-1"/>
                  </a:cubicBezTo>
                  <a:lnTo>
                    <a:pt x="19041" y="12910"/>
                  </a:lnTo>
                  <a:lnTo>
                    <a:pt x="-1" y="2711"/>
                  </a:lnTo>
                  <a:close/>
                </a:path>
              </a:pathLst>
            </a:custGeom>
            <a:noFill/>
            <a:ln w="28440" cap="flat">
              <a:solidFill>
                <a:srgbClr val="274E75"/>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gr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3857</TotalTime>
  <Words>3838</Words>
  <Application>Microsoft Office PowerPoint</Application>
  <PresentationFormat>Экран (4:3)</PresentationFormat>
  <Paragraphs>369</Paragraphs>
  <Slides>17</Slides>
  <Notes>17</Notes>
  <HiddenSlides>0</HiddenSlides>
  <MMClips>0</MMClips>
  <ScaleCrop>false</ScaleCrop>
  <HeadingPairs>
    <vt:vector size="8" baseType="variant">
      <vt:variant>
        <vt:lpstr>Использованные шрифты</vt:lpstr>
      </vt:variant>
      <vt:variant>
        <vt:i4>5</vt:i4>
      </vt:variant>
      <vt:variant>
        <vt:lpstr>Тема</vt:lpstr>
      </vt:variant>
      <vt:variant>
        <vt:i4>8</vt:i4>
      </vt:variant>
      <vt:variant>
        <vt:lpstr>Внедренные серверы OLE</vt:lpstr>
      </vt:variant>
      <vt:variant>
        <vt:i4>0</vt:i4>
      </vt:variant>
      <vt:variant>
        <vt:lpstr>Заголовки слайдов</vt:lpstr>
      </vt:variant>
      <vt:variant>
        <vt:i4>17</vt:i4>
      </vt:variant>
    </vt:vector>
  </HeadingPairs>
  <TitlesOfParts>
    <vt:vector size="30" baseType="lpstr">
      <vt:lpstr>Arial</vt:lpstr>
      <vt:lpstr>Comic Sans MS</vt:lpstr>
      <vt:lpstr>TeX</vt:lpstr>
      <vt:lpstr>Times New Roman</vt:lpstr>
      <vt:lpstr>Wingdings</vt:lpstr>
      <vt:lpstr>Office Theme</vt:lpstr>
      <vt:lpstr>Office Theme</vt:lpstr>
      <vt:lpstr>Office Theme</vt:lpstr>
      <vt:lpstr>Office Theme</vt:lpstr>
      <vt:lpstr>Office Theme</vt:lpstr>
      <vt:lpstr>Office Theme</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subject/>
  <dc:creator>Yandex.Translate</dc:creator>
  <dc:description>Translated with Yandex.Translate</dc:description>
  <cp:lastModifiedBy>Пользователь</cp:lastModifiedBy>
  <cp:revision>602</cp:revision>
  <dcterms:modified xsi:type="dcterms:W3CDTF">2022-03-02T19:38:48Z</dcterms:modified>
  <dc:language>en-US</dc:language>
</cp:coreProperties>
</file>